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9" r:id="rId7"/>
    <p:sldId id="260" r:id="rId8"/>
    <p:sldId id="261" r:id="rId9"/>
    <p:sldId id="262" r:id="rId10"/>
    <p:sldId id="268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Arial Bold" pitchFamily="34" charset="0"/>
      <p:bold r:id="rId16"/>
    </p:embeddedFont>
    <p:embeddedFont>
      <p:font typeface="Public Sans Bold" charset="0"/>
      <p:regular r:id="rId17"/>
    </p:embeddedFont>
    <p:embeddedFont>
      <p:font typeface="Public Sans" charset="0"/>
      <p:regular r:id="rId18"/>
    </p:embeddedFont>
    <p:embeddedFont>
      <p:font typeface="Aharoni" pitchFamily="2" charset="-79"/>
      <p:bold r:id="rId19"/>
    </p:embeddedFont>
    <p:embeddedFont>
      <p:font typeface="Calibri Light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C8"/>
    <a:srgbClr val="07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039" autoAdjust="0"/>
  </p:normalViewPr>
  <p:slideViewPr>
    <p:cSldViewPr>
      <p:cViewPr>
        <p:scale>
          <a:sx n="109" d="100"/>
          <a:sy n="109" d="100"/>
        </p:scale>
        <p:origin x="-11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svg"/><Relationship Id="rId1" Type="http://schemas.openxmlformats.org/officeDocument/2006/relationships/image" Target="../media/image18.png"/><Relationship Id="rId6" Type="http://schemas.openxmlformats.org/officeDocument/2006/relationships/image" Target="../media/image35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svg"/><Relationship Id="rId1" Type="http://schemas.openxmlformats.org/officeDocument/2006/relationships/image" Target="../media/image18.png"/><Relationship Id="rId6" Type="http://schemas.openxmlformats.org/officeDocument/2006/relationships/image" Target="../media/image35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DA9BD-7CF5-47F7-9D98-0F85FEA5F2B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AA542-614F-4694-A14C-BCAA2622F436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20A18CFA-FF99-45E1-AF1E-44F5967CC3D1}" type="parTrans" cxnId="{D4024213-D5F9-4129-B037-099BDF66911D}">
      <dgm:prSet/>
      <dgm:spPr/>
      <dgm:t>
        <a:bodyPr/>
        <a:lstStyle/>
        <a:p>
          <a:endParaRPr lang="en-US"/>
        </a:p>
      </dgm:t>
    </dgm:pt>
    <dgm:pt modelId="{1A1567ED-3770-48A2-81E4-50B70B68F70C}" type="sibTrans" cxnId="{D4024213-D5F9-4129-B037-099BDF66911D}">
      <dgm:prSet/>
      <dgm:spPr/>
      <dgm:t>
        <a:bodyPr/>
        <a:lstStyle/>
        <a:p>
          <a:endParaRPr lang="en-US"/>
        </a:p>
      </dgm:t>
    </dgm:pt>
    <dgm:pt modelId="{13931939-586C-42CC-9D69-F8DCD0C01149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A1627ACA-3E04-4340-BDAA-69208C791159}" type="parTrans" cxnId="{834D82CF-BEFB-4E3B-A6DA-1262CBB6E0E6}">
      <dgm:prSet/>
      <dgm:spPr/>
      <dgm:t>
        <a:bodyPr/>
        <a:lstStyle/>
        <a:p>
          <a:endParaRPr lang="en-US"/>
        </a:p>
      </dgm:t>
    </dgm:pt>
    <dgm:pt modelId="{D93B0AAC-D062-4D2C-8919-47A69742C14E}" type="sibTrans" cxnId="{834D82CF-BEFB-4E3B-A6DA-1262CBB6E0E6}">
      <dgm:prSet/>
      <dgm:spPr/>
      <dgm:t>
        <a:bodyPr/>
        <a:lstStyle/>
        <a:p>
          <a:endParaRPr lang="en-US"/>
        </a:p>
      </dgm:t>
    </dgm:pt>
    <dgm:pt modelId="{D1A712D3-19E5-4E5A-A6C4-D585D8B19F6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531D6367-5CA0-4755-AA35-8DC20F117F1C}" type="parTrans" cxnId="{FCD32CFA-BCEB-4866-83F5-7D55D2F82618}">
      <dgm:prSet/>
      <dgm:spPr/>
      <dgm:t>
        <a:bodyPr/>
        <a:lstStyle/>
        <a:p>
          <a:endParaRPr lang="en-US"/>
        </a:p>
      </dgm:t>
    </dgm:pt>
    <dgm:pt modelId="{D8F780C2-F2E9-4E6B-AEE3-D024443F7C1B}" type="sibTrans" cxnId="{FCD32CFA-BCEB-4866-83F5-7D55D2F82618}">
      <dgm:prSet/>
      <dgm:spPr/>
      <dgm:t>
        <a:bodyPr/>
        <a:lstStyle/>
        <a:p>
          <a:endParaRPr lang="en-US"/>
        </a:p>
      </dgm:t>
    </dgm:pt>
    <dgm:pt modelId="{9660C8DF-FECA-4204-BD0A-11641FD6AF8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3E7946A-2398-44E3-AE61-F82493BCF3C7}" type="parTrans" cxnId="{D3C13607-88DE-4422-AAB7-0C37346AAFB9}">
      <dgm:prSet/>
      <dgm:spPr/>
      <dgm:t>
        <a:bodyPr/>
        <a:lstStyle/>
        <a:p>
          <a:endParaRPr lang="en-US"/>
        </a:p>
      </dgm:t>
    </dgm:pt>
    <dgm:pt modelId="{71B35D66-EB51-4E89-96FA-A450C2265D1B}" type="sibTrans" cxnId="{D3C13607-88DE-4422-AAB7-0C37346AAFB9}">
      <dgm:prSet/>
      <dgm:spPr/>
      <dgm:t>
        <a:bodyPr/>
        <a:lstStyle/>
        <a:p>
          <a:endParaRPr lang="en-US"/>
        </a:p>
      </dgm:t>
    </dgm:pt>
    <dgm:pt modelId="{248684F7-41E0-4A0B-BDC1-9C0AC40E9837}" type="pres">
      <dgm:prSet presAssocID="{BE0DA9BD-7CF5-47F7-9D98-0F85FEA5F2B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518C03-F368-49F9-BA1D-EB7329DFF456}" type="pres">
      <dgm:prSet presAssocID="{955AA542-614F-4694-A14C-BCAA2622F436}" presName="compNode" presStyleCnt="0"/>
      <dgm:spPr/>
    </dgm:pt>
    <dgm:pt modelId="{F1FB868D-294A-4D06-AA98-E122319EDE8B}" type="pres">
      <dgm:prSet presAssocID="{955AA542-614F-4694-A14C-BCAA2622F436}" presName="iconRect" presStyleLbl="node1" presStyleIdx="0" presStyleCnt="4" custLinFactNeighborX="-8351" custLinFactNeighborY="-528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יר"/>
        </a:ext>
      </dgm:extLst>
    </dgm:pt>
    <dgm:pt modelId="{8DAE1A44-DFD1-473B-8FC4-282F37F2D175}" type="pres">
      <dgm:prSet presAssocID="{955AA542-614F-4694-A14C-BCAA2622F436}" presName="spaceRect" presStyleCnt="0"/>
      <dgm:spPr/>
    </dgm:pt>
    <dgm:pt modelId="{4297E904-6ECB-45AB-ADAC-3BA9E5AD544E}" type="pres">
      <dgm:prSet presAssocID="{955AA542-614F-4694-A14C-BCAA2622F436}" presName="textRect" presStyleLbl="revTx" presStyleIdx="0" presStyleCnt="4" custLinFactNeighborX="-4659" custLinFactNeighborY="-2954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7A4A627-4268-4AEF-82BC-AF64DF79D796}" type="pres">
      <dgm:prSet presAssocID="{1A1567ED-3770-48A2-81E4-50B70B68F70C}" presName="sibTrans" presStyleCnt="0"/>
      <dgm:spPr/>
    </dgm:pt>
    <dgm:pt modelId="{41D1A8CA-5BF9-4D26-8A00-1BF026A5C84B}" type="pres">
      <dgm:prSet presAssocID="{13931939-586C-42CC-9D69-F8DCD0C01149}" presName="compNode" presStyleCnt="0"/>
      <dgm:spPr/>
    </dgm:pt>
    <dgm:pt modelId="{CC8CEAA2-CBD6-4E42-A68B-D9F415602BA8}" type="pres">
      <dgm:prSet presAssocID="{13931939-586C-42CC-9D69-F8DCD0C01149}" presName="iconRect" presStyleLbl="node1" presStyleIdx="1" presStyleCnt="4" custLinFactNeighborX="-8351" custLinFactNeighborY="-528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1546614E-09F4-4F2B-A226-230124821748}" type="pres">
      <dgm:prSet presAssocID="{13931939-586C-42CC-9D69-F8DCD0C01149}" presName="spaceRect" presStyleCnt="0"/>
      <dgm:spPr/>
    </dgm:pt>
    <dgm:pt modelId="{A1CBD8D1-8E34-459E-9A4D-BFCB59E253C1}" type="pres">
      <dgm:prSet presAssocID="{13931939-586C-42CC-9D69-F8DCD0C01149}" presName="textRect" presStyleLbl="revTx" presStyleIdx="1" presStyleCnt="4" custLinFactNeighborX="-4659" custLinFactNeighborY="-2780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CEB951F-94BF-41F2-A077-BCB98AD7BB5A}" type="pres">
      <dgm:prSet presAssocID="{D93B0AAC-D062-4D2C-8919-47A69742C14E}" presName="sibTrans" presStyleCnt="0"/>
      <dgm:spPr/>
    </dgm:pt>
    <dgm:pt modelId="{F31B7010-79EA-4F2F-915E-223EE7A33283}" type="pres">
      <dgm:prSet presAssocID="{D1A712D3-19E5-4E5A-A6C4-D585D8B19F6F}" presName="compNode" presStyleCnt="0"/>
      <dgm:spPr/>
    </dgm:pt>
    <dgm:pt modelId="{A019B02F-86A5-4B51-93CE-E5F9E15B4594}" type="pres">
      <dgm:prSet presAssocID="{D1A712D3-19E5-4E5A-A6C4-D585D8B19F6F}" presName="iconRect" presStyleLbl="node1" presStyleIdx="2" presStyleCnt="4" custLinFactNeighborX="-8351" custLinFactNeighborY="-528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כליות"/>
        </a:ext>
      </dgm:extLst>
    </dgm:pt>
    <dgm:pt modelId="{850BFCB9-B56B-47CA-BFEA-A4F4FE60E4BE}" type="pres">
      <dgm:prSet presAssocID="{D1A712D3-19E5-4E5A-A6C4-D585D8B19F6F}" presName="spaceRect" presStyleCnt="0"/>
      <dgm:spPr/>
    </dgm:pt>
    <dgm:pt modelId="{6140D7B7-F421-451B-8374-5A9745A81FCE}" type="pres">
      <dgm:prSet presAssocID="{D1A712D3-19E5-4E5A-A6C4-D585D8B19F6F}" presName="textRect" presStyleLbl="revTx" presStyleIdx="2" presStyleCnt="4" custLinFactNeighborX="-4659" custLinFactNeighborY="-2780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18848BB-EFF8-4FB6-B674-AF8ED43DC903}" type="pres">
      <dgm:prSet presAssocID="{D8F780C2-F2E9-4E6B-AEE3-D024443F7C1B}" presName="sibTrans" presStyleCnt="0"/>
      <dgm:spPr/>
    </dgm:pt>
    <dgm:pt modelId="{6089B96D-B95C-4D0D-A891-2C20FA9BC3B1}" type="pres">
      <dgm:prSet presAssocID="{9660C8DF-FECA-4204-BD0A-11641FD6AF8F}" presName="compNode" presStyleCnt="0"/>
      <dgm:spPr/>
    </dgm:pt>
    <dgm:pt modelId="{44952FFA-21B0-4675-8769-74C52F4208F7}" type="pres">
      <dgm:prSet presAssocID="{9660C8DF-FECA-4204-BD0A-11641FD6AF8F}" presName="iconRect" presStyleLbl="node1" presStyleIdx="3" presStyleCnt="4" custLinFactNeighborX="-8351" custLinFactNeighborY="-5285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5347C4D3-5F3F-4379-9CBD-76834567E790}" type="pres">
      <dgm:prSet presAssocID="{9660C8DF-FECA-4204-BD0A-11641FD6AF8F}" presName="spaceRect" presStyleCnt="0"/>
      <dgm:spPr/>
    </dgm:pt>
    <dgm:pt modelId="{F64E469B-7BDC-4350-BCF9-F3399A56E7BE}" type="pres">
      <dgm:prSet presAssocID="{9660C8DF-FECA-4204-BD0A-11641FD6AF8F}" presName="textRect" presStyleLbl="revTx" presStyleIdx="3" presStyleCnt="4" custLinFactNeighborX="-4659" custLinFactNeighborY="-2780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947272-96C3-4BC3-AD6F-46EB23A91BD5}" type="presOf" srcId="{9660C8DF-FECA-4204-BD0A-11641FD6AF8F}" destId="{F64E469B-7BDC-4350-BCF9-F3399A56E7BE}" srcOrd="0" destOrd="0" presId="urn:microsoft.com/office/officeart/2018/2/layout/IconLabelList"/>
    <dgm:cxn modelId="{D4024213-D5F9-4129-B037-099BDF66911D}" srcId="{BE0DA9BD-7CF5-47F7-9D98-0F85FEA5F2B4}" destId="{955AA542-614F-4694-A14C-BCAA2622F436}" srcOrd="0" destOrd="0" parTransId="{20A18CFA-FF99-45E1-AF1E-44F5967CC3D1}" sibTransId="{1A1567ED-3770-48A2-81E4-50B70B68F70C}"/>
    <dgm:cxn modelId="{9E6C3D13-AB4B-418B-843D-F3E25942F864}" type="presOf" srcId="{955AA542-614F-4694-A14C-BCAA2622F436}" destId="{4297E904-6ECB-45AB-ADAC-3BA9E5AD544E}" srcOrd="0" destOrd="0" presId="urn:microsoft.com/office/officeart/2018/2/layout/IconLabelList"/>
    <dgm:cxn modelId="{111383FA-EC5D-4996-B066-BFCAB4AB46C2}" type="presOf" srcId="{D1A712D3-19E5-4E5A-A6C4-D585D8B19F6F}" destId="{6140D7B7-F421-451B-8374-5A9745A81FCE}" srcOrd="0" destOrd="0" presId="urn:microsoft.com/office/officeart/2018/2/layout/IconLabelList"/>
    <dgm:cxn modelId="{D3C13607-88DE-4422-AAB7-0C37346AAFB9}" srcId="{BE0DA9BD-7CF5-47F7-9D98-0F85FEA5F2B4}" destId="{9660C8DF-FECA-4204-BD0A-11641FD6AF8F}" srcOrd="3" destOrd="0" parTransId="{D3E7946A-2398-44E3-AE61-F82493BCF3C7}" sibTransId="{71B35D66-EB51-4E89-96FA-A450C2265D1B}"/>
    <dgm:cxn modelId="{FCD32CFA-BCEB-4866-83F5-7D55D2F82618}" srcId="{BE0DA9BD-7CF5-47F7-9D98-0F85FEA5F2B4}" destId="{D1A712D3-19E5-4E5A-A6C4-D585D8B19F6F}" srcOrd="2" destOrd="0" parTransId="{531D6367-5CA0-4755-AA35-8DC20F117F1C}" sibTransId="{D8F780C2-F2E9-4E6B-AEE3-D024443F7C1B}"/>
    <dgm:cxn modelId="{834D82CF-BEFB-4E3B-A6DA-1262CBB6E0E6}" srcId="{BE0DA9BD-7CF5-47F7-9D98-0F85FEA5F2B4}" destId="{13931939-586C-42CC-9D69-F8DCD0C01149}" srcOrd="1" destOrd="0" parTransId="{A1627ACA-3E04-4340-BDAA-69208C791159}" sibTransId="{D93B0AAC-D062-4D2C-8919-47A69742C14E}"/>
    <dgm:cxn modelId="{147D94CC-6EB7-4517-BDC2-7081A50A2D5B}" type="presOf" srcId="{13931939-586C-42CC-9D69-F8DCD0C01149}" destId="{A1CBD8D1-8E34-459E-9A4D-BFCB59E253C1}" srcOrd="0" destOrd="0" presId="urn:microsoft.com/office/officeart/2018/2/layout/IconLabelList"/>
    <dgm:cxn modelId="{C2F0C7AA-1A7A-45A5-8758-2EF18DB35F3E}" type="presOf" srcId="{BE0DA9BD-7CF5-47F7-9D98-0F85FEA5F2B4}" destId="{248684F7-41E0-4A0B-BDC1-9C0AC40E9837}" srcOrd="0" destOrd="0" presId="urn:microsoft.com/office/officeart/2018/2/layout/IconLabelList"/>
    <dgm:cxn modelId="{A9970A3A-F0AE-4180-8CCD-4444E73C004D}" type="presParOf" srcId="{248684F7-41E0-4A0B-BDC1-9C0AC40E9837}" destId="{6C518C03-F368-49F9-BA1D-EB7329DFF456}" srcOrd="0" destOrd="0" presId="urn:microsoft.com/office/officeart/2018/2/layout/IconLabelList"/>
    <dgm:cxn modelId="{D4FA9185-CEE3-419D-81DE-ADFAF42F59E1}" type="presParOf" srcId="{6C518C03-F368-49F9-BA1D-EB7329DFF456}" destId="{F1FB868D-294A-4D06-AA98-E122319EDE8B}" srcOrd="0" destOrd="0" presId="urn:microsoft.com/office/officeart/2018/2/layout/IconLabelList"/>
    <dgm:cxn modelId="{851D54B1-E718-4CC9-8439-EDFABC53CE5A}" type="presParOf" srcId="{6C518C03-F368-49F9-BA1D-EB7329DFF456}" destId="{8DAE1A44-DFD1-473B-8FC4-282F37F2D175}" srcOrd="1" destOrd="0" presId="urn:microsoft.com/office/officeart/2018/2/layout/IconLabelList"/>
    <dgm:cxn modelId="{5C684AC3-A8DD-459E-AA23-24ACCFFF7EEA}" type="presParOf" srcId="{6C518C03-F368-49F9-BA1D-EB7329DFF456}" destId="{4297E904-6ECB-45AB-ADAC-3BA9E5AD544E}" srcOrd="2" destOrd="0" presId="urn:microsoft.com/office/officeart/2018/2/layout/IconLabelList"/>
    <dgm:cxn modelId="{7C052EA7-8652-41CB-80FF-CE578B9CED8D}" type="presParOf" srcId="{248684F7-41E0-4A0B-BDC1-9C0AC40E9837}" destId="{17A4A627-4268-4AEF-82BC-AF64DF79D796}" srcOrd="1" destOrd="0" presId="urn:microsoft.com/office/officeart/2018/2/layout/IconLabelList"/>
    <dgm:cxn modelId="{2FBFC79E-02E6-4C1E-8C5D-612438C8E28A}" type="presParOf" srcId="{248684F7-41E0-4A0B-BDC1-9C0AC40E9837}" destId="{41D1A8CA-5BF9-4D26-8A00-1BF026A5C84B}" srcOrd="2" destOrd="0" presId="urn:microsoft.com/office/officeart/2018/2/layout/IconLabelList"/>
    <dgm:cxn modelId="{3EAC3C14-7E4B-463A-A976-027AE5A8F874}" type="presParOf" srcId="{41D1A8CA-5BF9-4D26-8A00-1BF026A5C84B}" destId="{CC8CEAA2-CBD6-4E42-A68B-D9F415602BA8}" srcOrd="0" destOrd="0" presId="urn:microsoft.com/office/officeart/2018/2/layout/IconLabelList"/>
    <dgm:cxn modelId="{0A841237-E82F-4AFF-8372-4BEEDE89751A}" type="presParOf" srcId="{41D1A8CA-5BF9-4D26-8A00-1BF026A5C84B}" destId="{1546614E-09F4-4F2B-A226-230124821748}" srcOrd="1" destOrd="0" presId="urn:microsoft.com/office/officeart/2018/2/layout/IconLabelList"/>
    <dgm:cxn modelId="{15102E54-0804-4736-9EEA-6AB961D7468B}" type="presParOf" srcId="{41D1A8CA-5BF9-4D26-8A00-1BF026A5C84B}" destId="{A1CBD8D1-8E34-459E-9A4D-BFCB59E253C1}" srcOrd="2" destOrd="0" presId="urn:microsoft.com/office/officeart/2018/2/layout/IconLabelList"/>
    <dgm:cxn modelId="{B38EC5A7-EE4D-4A34-9078-C54397BC9DF1}" type="presParOf" srcId="{248684F7-41E0-4A0B-BDC1-9C0AC40E9837}" destId="{1CEB951F-94BF-41F2-A077-BCB98AD7BB5A}" srcOrd="3" destOrd="0" presId="urn:microsoft.com/office/officeart/2018/2/layout/IconLabelList"/>
    <dgm:cxn modelId="{EDA7DFE4-C87D-42FD-8C64-239A66A628A3}" type="presParOf" srcId="{248684F7-41E0-4A0B-BDC1-9C0AC40E9837}" destId="{F31B7010-79EA-4F2F-915E-223EE7A33283}" srcOrd="4" destOrd="0" presId="urn:microsoft.com/office/officeart/2018/2/layout/IconLabelList"/>
    <dgm:cxn modelId="{C3553485-49E5-4EBA-8506-5905580225A0}" type="presParOf" srcId="{F31B7010-79EA-4F2F-915E-223EE7A33283}" destId="{A019B02F-86A5-4B51-93CE-E5F9E15B4594}" srcOrd="0" destOrd="0" presId="urn:microsoft.com/office/officeart/2018/2/layout/IconLabelList"/>
    <dgm:cxn modelId="{E45A8A81-E46E-4F54-8EE1-EA077C1B8206}" type="presParOf" srcId="{F31B7010-79EA-4F2F-915E-223EE7A33283}" destId="{850BFCB9-B56B-47CA-BFEA-A4F4FE60E4BE}" srcOrd="1" destOrd="0" presId="urn:microsoft.com/office/officeart/2018/2/layout/IconLabelList"/>
    <dgm:cxn modelId="{78B0947E-27E8-43AB-8656-DCD6C87675AA}" type="presParOf" srcId="{F31B7010-79EA-4F2F-915E-223EE7A33283}" destId="{6140D7B7-F421-451B-8374-5A9745A81FCE}" srcOrd="2" destOrd="0" presId="urn:microsoft.com/office/officeart/2018/2/layout/IconLabelList"/>
    <dgm:cxn modelId="{D55A5AD0-C4DA-4BB2-A81C-2EAB6CD87E93}" type="presParOf" srcId="{248684F7-41E0-4A0B-BDC1-9C0AC40E9837}" destId="{618848BB-EFF8-4FB6-B674-AF8ED43DC903}" srcOrd="5" destOrd="0" presId="urn:microsoft.com/office/officeart/2018/2/layout/IconLabelList"/>
    <dgm:cxn modelId="{A52CFB3D-094F-4FCA-9222-B97A6627CBEE}" type="presParOf" srcId="{248684F7-41E0-4A0B-BDC1-9C0AC40E9837}" destId="{6089B96D-B95C-4D0D-A891-2C20FA9BC3B1}" srcOrd="6" destOrd="0" presId="urn:microsoft.com/office/officeart/2018/2/layout/IconLabelList"/>
    <dgm:cxn modelId="{4D3227D3-CBDF-4239-989C-A2E12B4CA8B4}" type="presParOf" srcId="{6089B96D-B95C-4D0D-A891-2C20FA9BC3B1}" destId="{44952FFA-21B0-4675-8769-74C52F4208F7}" srcOrd="0" destOrd="0" presId="urn:microsoft.com/office/officeart/2018/2/layout/IconLabelList"/>
    <dgm:cxn modelId="{622744F6-DE59-49C8-B5CD-673DA875C626}" type="presParOf" srcId="{6089B96D-B95C-4D0D-A891-2C20FA9BC3B1}" destId="{5347C4D3-5F3F-4379-9CBD-76834567E790}" srcOrd="1" destOrd="0" presId="urn:microsoft.com/office/officeart/2018/2/layout/IconLabelList"/>
    <dgm:cxn modelId="{2EF0E787-EC86-4CE7-99CD-8CB0E62552EE}" type="presParOf" srcId="{6089B96D-B95C-4D0D-A891-2C20FA9BC3B1}" destId="{F64E469B-7BDC-4350-BCF9-F3399A56E7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1E156-4164-4A81-81DF-F7D78CE2C4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D8C4AF-1A65-4B56-8A8E-76CA817ED262}">
      <dgm:prSet custT="1"/>
      <dgm:spPr/>
      <dgm:t>
        <a:bodyPr/>
        <a:lstStyle/>
        <a:p>
          <a:pPr algn="ctr" rtl="1"/>
          <a:r>
            <a:rPr lang="en-US" sz="2400" dirty="0" err="1"/>
            <a:t>מתן</a:t>
          </a:r>
          <a:r>
            <a:rPr lang="en-US" sz="2400" dirty="0"/>
            <a:t> </a:t>
          </a:r>
          <a:r>
            <a:rPr lang="en-US" sz="2400" dirty="0" err="1"/>
            <a:t>שירות</a:t>
          </a:r>
          <a:r>
            <a:rPr lang="en-US" sz="2400" dirty="0"/>
            <a:t> </a:t>
          </a:r>
          <a:r>
            <a:rPr lang="en-US" sz="2400" dirty="0" err="1"/>
            <a:t>חכם</a:t>
          </a:r>
          <a:r>
            <a:rPr lang="en-US" sz="2400" dirty="0"/>
            <a:t>, </a:t>
          </a:r>
          <a:r>
            <a:rPr lang="en-US" sz="2400" dirty="0" err="1"/>
            <a:t>מהיר</a:t>
          </a:r>
          <a:r>
            <a:rPr lang="en-US" sz="2400" dirty="0"/>
            <a:t> </a:t>
          </a:r>
          <a:r>
            <a:rPr lang="en-US" sz="2400" dirty="0" err="1"/>
            <a:t>ויעיל</a:t>
          </a:r>
          <a:r>
            <a:rPr lang="en-US" sz="2400" dirty="0"/>
            <a:t> </a:t>
          </a:r>
          <a:r>
            <a:rPr lang="en-US" sz="2400" dirty="0" err="1" smtClean="0"/>
            <a:t>לתושבים</a:t>
          </a:r>
          <a:endParaRPr lang="en-US" sz="2400" dirty="0"/>
        </a:p>
      </dgm:t>
    </dgm:pt>
    <dgm:pt modelId="{79B6EC0F-AE02-40DF-BFAF-73970FB30465}" type="parTrans" cxnId="{956AC680-D37B-426C-B7EB-EB754705FAD8}">
      <dgm:prSet/>
      <dgm:spPr/>
      <dgm:t>
        <a:bodyPr/>
        <a:lstStyle/>
        <a:p>
          <a:endParaRPr lang="en-US"/>
        </a:p>
      </dgm:t>
    </dgm:pt>
    <dgm:pt modelId="{3E095EA6-7959-42FE-B2BA-5563A15343C8}" type="sibTrans" cxnId="{956AC680-D37B-426C-B7EB-EB754705FAD8}">
      <dgm:prSet/>
      <dgm:spPr/>
      <dgm:t>
        <a:bodyPr/>
        <a:lstStyle/>
        <a:p>
          <a:endParaRPr lang="en-US"/>
        </a:p>
      </dgm:t>
    </dgm:pt>
    <dgm:pt modelId="{7A6BFF06-2B5E-41A9-81E8-9E31921E6E0D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זיהום</a:t>
          </a:r>
          <a:r>
            <a:rPr lang="en-US" sz="2400" dirty="0"/>
            <a:t> </a:t>
          </a:r>
          <a:r>
            <a:rPr lang="en-US" sz="2400" dirty="0" err="1"/>
            <a:t>סביבתי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פליטות</a:t>
          </a:r>
          <a:r>
            <a:rPr lang="en-US" sz="2400" dirty="0"/>
            <a:t> </a:t>
          </a:r>
          <a:r>
            <a:rPr lang="en-US" sz="2400" dirty="0" err="1" smtClean="0"/>
            <a:t>מזהמים</a:t>
          </a:r>
          <a:endParaRPr lang="en-US" sz="2400" dirty="0"/>
        </a:p>
      </dgm:t>
    </dgm:pt>
    <dgm:pt modelId="{171FEA9B-E3E1-4D79-B413-087B92FCDB8E}" type="parTrans" cxnId="{3DF6888B-E523-42D2-A068-0F3ABDB8BF9F}">
      <dgm:prSet/>
      <dgm:spPr/>
      <dgm:t>
        <a:bodyPr/>
        <a:lstStyle/>
        <a:p>
          <a:endParaRPr lang="en-US"/>
        </a:p>
      </dgm:t>
    </dgm:pt>
    <dgm:pt modelId="{02A25530-9360-463D-94EC-9B4C74BC86E6}" type="sibTrans" cxnId="{3DF6888B-E523-42D2-A068-0F3ABDB8BF9F}">
      <dgm:prSet/>
      <dgm:spPr/>
      <dgm:t>
        <a:bodyPr/>
        <a:lstStyle/>
        <a:p>
          <a:endParaRPr lang="en-US"/>
        </a:p>
      </dgm:t>
    </dgm:pt>
    <dgm:pt modelId="{6F578757-629F-44C6-92F8-3253FD32BE79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תחבורתיים</a:t>
          </a:r>
          <a:r>
            <a:rPr lang="en-US" sz="2400" dirty="0"/>
            <a:t> </a:t>
          </a:r>
          <a:r>
            <a:rPr lang="en-US" sz="2400" dirty="0" err="1"/>
            <a:t>על</a:t>
          </a:r>
          <a:r>
            <a:rPr lang="en-US" sz="2400" dirty="0"/>
            <a:t> </a:t>
          </a:r>
          <a:r>
            <a:rPr lang="en-US" sz="2400" dirty="0" err="1"/>
            <a:t>ידי</a:t>
          </a:r>
          <a:r>
            <a:rPr lang="en-US" sz="2400" dirty="0"/>
            <a:t> </a:t>
          </a:r>
          <a:r>
            <a:rPr lang="en-US" sz="2400" dirty="0" err="1"/>
            <a:t>צמצום</a:t>
          </a:r>
          <a:r>
            <a:rPr lang="en-US" sz="2400" dirty="0"/>
            <a:t> </a:t>
          </a:r>
          <a:r>
            <a:rPr lang="en-US" sz="2400" dirty="0" err="1"/>
            <a:t>נסיעות</a:t>
          </a:r>
          <a:r>
            <a:rPr lang="en-US" sz="2400" dirty="0"/>
            <a:t> </a:t>
          </a:r>
          <a:r>
            <a:rPr lang="en-US" sz="2400" dirty="0" err="1" smtClean="0"/>
            <a:t>משאיות</a:t>
          </a:r>
          <a:endParaRPr lang="en-US" sz="2400" dirty="0"/>
        </a:p>
      </dgm:t>
    </dgm:pt>
    <dgm:pt modelId="{388F2B98-C2B4-4406-B641-8E224477CE73}" type="parTrans" cxnId="{4F50CC7A-48F0-4B7F-9083-3245583D115C}">
      <dgm:prSet/>
      <dgm:spPr/>
      <dgm:t>
        <a:bodyPr/>
        <a:lstStyle/>
        <a:p>
          <a:endParaRPr lang="en-US"/>
        </a:p>
      </dgm:t>
    </dgm:pt>
    <dgm:pt modelId="{D6C62512-8A2B-4FFC-9B9B-1ACDCD250926}" type="sibTrans" cxnId="{4F50CC7A-48F0-4B7F-9083-3245583D115C}">
      <dgm:prSet/>
      <dgm:spPr/>
      <dgm:t>
        <a:bodyPr/>
        <a:lstStyle/>
        <a:p>
          <a:endParaRPr lang="en-US"/>
        </a:p>
      </dgm:t>
    </dgm:pt>
    <dgm:pt modelId="{22426F9C-F0D6-4946-AAB3-C4F6CAF5765D}">
      <dgm:prSet custT="1"/>
      <dgm:spPr/>
      <dgm:t>
        <a:bodyPr/>
        <a:lstStyle/>
        <a:p>
          <a:pPr algn="ctr" rtl="1"/>
          <a:r>
            <a:rPr lang="en-US" sz="2400" dirty="0" err="1"/>
            <a:t>חיסכון</a:t>
          </a:r>
          <a:r>
            <a:rPr lang="en-US" sz="2400" dirty="0"/>
            <a:t> </a:t>
          </a:r>
          <a:r>
            <a:rPr lang="en-US" sz="2400" dirty="0" err="1"/>
            <a:t>משמעותי</a:t>
          </a:r>
          <a:r>
            <a:rPr lang="en-US" sz="2400" dirty="0"/>
            <a:t> </a:t>
          </a:r>
          <a:r>
            <a:rPr lang="en-US" sz="2400" dirty="0" err="1"/>
            <a:t>בעלויות</a:t>
          </a:r>
          <a:r>
            <a:rPr lang="en-US" sz="2400" dirty="0"/>
            <a:t> </a:t>
          </a:r>
          <a:r>
            <a:rPr lang="en-US" sz="2400" dirty="0" err="1"/>
            <a:t>התפעול</a:t>
          </a:r>
          <a:r>
            <a:rPr lang="en-US" sz="2400" dirty="0"/>
            <a:t> </a:t>
          </a:r>
          <a:r>
            <a:rPr lang="en-US" sz="2400" dirty="0" err="1" smtClean="0"/>
            <a:t>והפינוי</a:t>
          </a:r>
          <a:endParaRPr lang="en-US" sz="2400" dirty="0"/>
        </a:p>
      </dgm:t>
    </dgm:pt>
    <dgm:pt modelId="{12BAF3D6-9496-48FE-AE05-4A23EF908B08}" type="parTrans" cxnId="{9330C9C1-B31F-4BF4-96AC-85DDB2C47D42}">
      <dgm:prSet/>
      <dgm:spPr/>
      <dgm:t>
        <a:bodyPr/>
        <a:lstStyle/>
        <a:p>
          <a:endParaRPr lang="en-US"/>
        </a:p>
      </dgm:t>
    </dgm:pt>
    <dgm:pt modelId="{BFF495C0-011D-498A-B6DF-A9CA8463481B}" type="sibTrans" cxnId="{9330C9C1-B31F-4BF4-96AC-85DDB2C47D42}">
      <dgm:prSet/>
      <dgm:spPr/>
      <dgm:t>
        <a:bodyPr/>
        <a:lstStyle/>
        <a:p>
          <a:endParaRPr lang="en-US"/>
        </a:p>
      </dgm:t>
    </dgm:pt>
    <dgm:pt modelId="{CDC01915-1507-4FD6-8DE0-03173258F255}">
      <dgm:prSet custT="1"/>
      <dgm:spPr/>
      <dgm:t>
        <a:bodyPr/>
        <a:lstStyle/>
        <a:p>
          <a:pPr algn="ctr" rtl="1"/>
          <a:r>
            <a:rPr lang="en-US" sz="2400" dirty="0" err="1"/>
            <a:t>שיפור</a:t>
          </a:r>
          <a:r>
            <a:rPr lang="en-US" sz="2400" dirty="0"/>
            <a:t> </a:t>
          </a:r>
          <a:r>
            <a:rPr lang="en-US" sz="2400" dirty="0" err="1"/>
            <a:t>ניהול</a:t>
          </a:r>
          <a:r>
            <a:rPr lang="en-US" sz="2400" dirty="0"/>
            <a:t> </a:t>
          </a:r>
          <a:r>
            <a:rPr lang="en-US" sz="2400" dirty="0" err="1"/>
            <a:t>מערך</a:t>
          </a:r>
          <a:r>
            <a:rPr lang="en-US" sz="2400" dirty="0"/>
            <a:t> </a:t>
          </a:r>
          <a:r>
            <a:rPr lang="en-US" sz="2400" dirty="0" err="1"/>
            <a:t>הפסולת</a:t>
          </a:r>
          <a:r>
            <a:rPr lang="en-US" sz="2400" dirty="0"/>
            <a:t> </a:t>
          </a:r>
          <a:r>
            <a:rPr lang="en-US" sz="2400" dirty="0" err="1"/>
            <a:t>באמצעות</a:t>
          </a:r>
          <a:r>
            <a:rPr lang="en-US" sz="2400" dirty="0"/>
            <a:t> </a:t>
          </a:r>
          <a:r>
            <a:rPr lang="en-US" sz="2400" dirty="0" err="1"/>
            <a:t>נתונים</a:t>
          </a:r>
          <a:r>
            <a:rPr lang="en-US" sz="2400" dirty="0"/>
            <a:t> </a:t>
          </a:r>
          <a:r>
            <a:rPr lang="en-US" sz="2400" dirty="0" err="1"/>
            <a:t>בזמן</a:t>
          </a:r>
          <a:r>
            <a:rPr lang="en-US" sz="2400" dirty="0"/>
            <a:t> </a:t>
          </a:r>
          <a:r>
            <a:rPr lang="en-US" sz="2400" dirty="0" err="1" smtClean="0"/>
            <a:t>אמת</a:t>
          </a:r>
          <a:endParaRPr lang="en-US" sz="2400" dirty="0"/>
        </a:p>
      </dgm:t>
    </dgm:pt>
    <dgm:pt modelId="{49576152-1A5A-42E9-95CD-CD78D083ED1E}" type="parTrans" cxnId="{6E00F114-452F-4745-8436-4A53792FF1F0}">
      <dgm:prSet/>
      <dgm:spPr/>
      <dgm:t>
        <a:bodyPr/>
        <a:lstStyle/>
        <a:p>
          <a:endParaRPr lang="en-US"/>
        </a:p>
      </dgm:t>
    </dgm:pt>
    <dgm:pt modelId="{19A1FF07-1A67-4316-9C42-AA07FCB23747}" type="sibTrans" cxnId="{6E00F114-452F-4745-8436-4A53792FF1F0}">
      <dgm:prSet/>
      <dgm:spPr/>
      <dgm:t>
        <a:bodyPr/>
        <a:lstStyle/>
        <a:p>
          <a:endParaRPr lang="en-US"/>
        </a:p>
      </dgm:t>
    </dgm:pt>
    <dgm:pt modelId="{8A90A10D-9138-4059-BC11-CAE43FB688B5}">
      <dgm:prSet custT="1"/>
      <dgm:spPr/>
      <dgm:t>
        <a:bodyPr/>
        <a:lstStyle/>
        <a:p>
          <a:pPr algn="ctr" rtl="1"/>
          <a:r>
            <a:rPr lang="en-US" sz="2400" dirty="0" err="1"/>
            <a:t>זיהוי</a:t>
          </a:r>
          <a:r>
            <a:rPr lang="en-US" sz="2400" dirty="0"/>
            <a:t> </a:t>
          </a:r>
          <a:r>
            <a:rPr lang="en-US" sz="2400" dirty="0" err="1"/>
            <a:t>מוקדם</a:t>
          </a:r>
          <a:r>
            <a:rPr lang="en-US" sz="2400" dirty="0"/>
            <a:t> </a:t>
          </a:r>
          <a:r>
            <a:rPr lang="en-US" sz="2400" dirty="0" err="1"/>
            <a:t>של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וחריגות</a:t>
          </a:r>
          <a:r>
            <a:rPr lang="en-US" sz="2400" dirty="0"/>
            <a:t> </a:t>
          </a:r>
          <a:r>
            <a:rPr lang="en-US" sz="2400" dirty="0" err="1" smtClean="0"/>
            <a:t>בפינוי</a:t>
          </a:r>
          <a:endParaRPr lang="en-US" sz="2400" dirty="0"/>
        </a:p>
      </dgm:t>
    </dgm:pt>
    <dgm:pt modelId="{E625240C-C87D-43EF-A771-3767D4A84180}" type="parTrans" cxnId="{3190CD4A-BA33-4FE3-8961-099A24BAF1DC}">
      <dgm:prSet/>
      <dgm:spPr/>
      <dgm:t>
        <a:bodyPr/>
        <a:lstStyle/>
        <a:p>
          <a:endParaRPr lang="en-US"/>
        </a:p>
      </dgm:t>
    </dgm:pt>
    <dgm:pt modelId="{E5655295-9CA2-4BEE-A366-08663710302E}" type="sibTrans" cxnId="{3190CD4A-BA33-4FE3-8961-099A24BAF1DC}">
      <dgm:prSet/>
      <dgm:spPr/>
      <dgm:t>
        <a:bodyPr/>
        <a:lstStyle/>
        <a:p>
          <a:endParaRPr lang="en-US"/>
        </a:p>
      </dgm:t>
    </dgm:pt>
    <dgm:pt modelId="{DAD5AB21-791F-409B-AF1B-2DD7498A4D25}">
      <dgm:prSet custT="1"/>
      <dgm:spPr/>
      <dgm:t>
        <a:bodyPr/>
        <a:lstStyle/>
        <a:p>
          <a:pPr algn="ctr" rtl="1"/>
          <a:r>
            <a:rPr lang="en-US" sz="2400" dirty="0" err="1"/>
            <a:t>ייעול</a:t>
          </a:r>
          <a:r>
            <a:rPr lang="en-US" sz="2400" dirty="0"/>
            <a:t> </a:t>
          </a:r>
          <a:r>
            <a:rPr lang="en-US" sz="2400" dirty="0" err="1"/>
            <a:t>משאבים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זמן</a:t>
          </a:r>
          <a:r>
            <a:rPr lang="en-US" sz="2400" dirty="0"/>
            <a:t> </a:t>
          </a:r>
          <a:r>
            <a:rPr lang="en-US" sz="2400" dirty="0" err="1"/>
            <a:t>הפינוי</a:t>
          </a:r>
          <a:r>
            <a:rPr lang="en-US" sz="2400" dirty="0"/>
            <a:t> </a:t>
          </a:r>
          <a:r>
            <a:rPr lang="en-US" sz="2400" dirty="0" err="1" smtClean="0"/>
            <a:t>הפסולת</a:t>
          </a:r>
          <a:endParaRPr lang="en-US" sz="2400" dirty="0"/>
        </a:p>
      </dgm:t>
    </dgm:pt>
    <dgm:pt modelId="{33265E5D-701C-4CA9-BA26-4F2BC3EB2996}" type="parTrans" cxnId="{16C62256-B8A7-4829-ADFF-7EB886F78981}">
      <dgm:prSet/>
      <dgm:spPr/>
      <dgm:t>
        <a:bodyPr/>
        <a:lstStyle/>
        <a:p>
          <a:endParaRPr lang="en-US"/>
        </a:p>
      </dgm:t>
    </dgm:pt>
    <dgm:pt modelId="{FB82A457-9553-41C5-98CB-9A5AA27069CE}" type="sibTrans" cxnId="{16C62256-B8A7-4829-ADFF-7EB886F78981}">
      <dgm:prSet/>
      <dgm:spPr/>
      <dgm:t>
        <a:bodyPr/>
        <a:lstStyle/>
        <a:p>
          <a:endParaRPr lang="en-US"/>
        </a:p>
      </dgm:t>
    </dgm:pt>
    <dgm:pt modelId="{970A37BF-EA5E-4527-B36F-5F64ADE3B529}">
      <dgm:prSet custT="1"/>
      <dgm:spPr/>
      <dgm:t>
        <a:bodyPr/>
        <a:lstStyle/>
        <a:p>
          <a:pPr algn="ctr" rtl="1"/>
          <a:r>
            <a:rPr lang="en-US" sz="2400" dirty="0" err="1"/>
            <a:t>שילוב</a:t>
          </a:r>
          <a:r>
            <a:rPr lang="en-US" sz="2400" dirty="0"/>
            <a:t> </a:t>
          </a:r>
          <a:r>
            <a:rPr lang="en-US" sz="2400" dirty="0" err="1"/>
            <a:t>טכנולוגיות</a:t>
          </a:r>
          <a:r>
            <a:rPr lang="en-US" sz="2400" dirty="0"/>
            <a:t> </a:t>
          </a:r>
          <a:r>
            <a:rPr lang="en-US" sz="2400" dirty="0" err="1"/>
            <a:t>חכמות</a:t>
          </a:r>
          <a:r>
            <a:rPr lang="en-US" sz="2400" dirty="0"/>
            <a:t> </a:t>
          </a:r>
          <a:r>
            <a:rPr lang="en-US" sz="2400" dirty="0" err="1"/>
            <a:t>לשיפור</a:t>
          </a:r>
          <a:r>
            <a:rPr lang="en-US" sz="2400" dirty="0"/>
            <a:t> </a:t>
          </a:r>
          <a:r>
            <a:rPr lang="en-US" sz="2400" dirty="0" err="1"/>
            <a:t>הקיימות</a:t>
          </a:r>
          <a:r>
            <a:rPr lang="en-US" sz="2400" dirty="0"/>
            <a:t> </a:t>
          </a:r>
          <a:r>
            <a:rPr lang="en-US" sz="2400" dirty="0" err="1" smtClean="0"/>
            <a:t>העירונית</a:t>
          </a:r>
          <a:endParaRPr lang="en-US" sz="2400" dirty="0"/>
        </a:p>
      </dgm:t>
    </dgm:pt>
    <dgm:pt modelId="{78222E1B-DCC8-41F2-A7CD-1E768812E522}" type="parTrans" cxnId="{B8F2D297-9174-4D67-B230-83ED983C869C}">
      <dgm:prSet/>
      <dgm:spPr/>
      <dgm:t>
        <a:bodyPr/>
        <a:lstStyle/>
        <a:p>
          <a:endParaRPr lang="en-US"/>
        </a:p>
      </dgm:t>
    </dgm:pt>
    <dgm:pt modelId="{BC597EC4-0D39-4661-B124-A3CFDC64D3CB}" type="sibTrans" cxnId="{B8F2D297-9174-4D67-B230-83ED983C869C}">
      <dgm:prSet/>
      <dgm:spPr/>
      <dgm:t>
        <a:bodyPr/>
        <a:lstStyle/>
        <a:p>
          <a:endParaRPr lang="en-US"/>
        </a:p>
      </dgm:t>
    </dgm:pt>
    <dgm:pt modelId="{D03706C0-0269-48EE-B7E2-354022F2BDC9}" type="pres">
      <dgm:prSet presAssocID="{DC71E156-4164-4A81-81DF-F7D78CE2C49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1624DF-4C28-4A90-9148-AAD349E983B0}" type="pres">
      <dgm:prSet presAssocID="{DC71E156-4164-4A81-81DF-F7D78CE2C49F}" presName="container" presStyleCnt="0">
        <dgm:presLayoutVars>
          <dgm:dir/>
          <dgm:resizeHandles val="exact"/>
        </dgm:presLayoutVars>
      </dgm:prSet>
      <dgm:spPr/>
    </dgm:pt>
    <dgm:pt modelId="{E89B966C-C25A-4C91-A8CD-ED871D0B0278}" type="pres">
      <dgm:prSet presAssocID="{90D8C4AF-1A65-4B56-8A8E-76CA817ED262}" presName="compNode" presStyleCnt="0"/>
      <dgm:spPr/>
    </dgm:pt>
    <dgm:pt modelId="{1E8C68F6-A667-411C-949B-2185A0AE7A4E}" type="pres">
      <dgm:prSet presAssocID="{90D8C4AF-1A65-4B56-8A8E-76CA817ED262}" presName="iconBgRect" presStyleLbl="bgShp" presStyleIdx="0" presStyleCnt="8"/>
      <dgm:spPr/>
    </dgm:pt>
    <dgm:pt modelId="{DA7EACE0-DC01-483D-9A7E-ABEE6BD86D81}" type="pres">
      <dgm:prSet presAssocID="{90D8C4AF-1A65-4B56-8A8E-76CA817ED262}" presName="iconRect" presStyleLbl="nod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536C460-A171-4B9B-84DB-5151513C4B26}" type="pres">
      <dgm:prSet presAssocID="{90D8C4AF-1A65-4B56-8A8E-76CA817ED262}" presName="spaceRect" presStyleCnt="0"/>
      <dgm:spPr/>
    </dgm:pt>
    <dgm:pt modelId="{E79F27CA-86DC-4060-A58A-E271C62E86A5}" type="pres">
      <dgm:prSet presAssocID="{90D8C4AF-1A65-4B56-8A8E-76CA817ED262}" presName="textRect" presStyleLbl="revTx" presStyleIdx="0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AA202B0-F8E0-4E85-A51D-AFEC836011D7}" type="pres">
      <dgm:prSet presAssocID="{3E095EA6-7959-42FE-B2BA-5563A15343C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861A452-D62E-4660-B8B0-5C73A9478805}" type="pres">
      <dgm:prSet presAssocID="{7A6BFF06-2B5E-41A9-81E8-9E31921E6E0D}" presName="compNode" presStyleCnt="0"/>
      <dgm:spPr/>
    </dgm:pt>
    <dgm:pt modelId="{A868EA01-DBCF-408B-8B36-97F52B41124C}" type="pres">
      <dgm:prSet presAssocID="{7A6BFF06-2B5E-41A9-81E8-9E31921E6E0D}" presName="iconBgRect" presStyleLbl="bgShp" presStyleIdx="1" presStyleCnt="8"/>
      <dgm:spPr/>
    </dgm:pt>
    <dgm:pt modelId="{2925465E-2718-4EC8-B25D-36C775468852}" type="pres">
      <dgm:prSet presAssocID="{7A6BFF06-2B5E-41A9-81E8-9E31921E6E0D}" presName="iconRect" presStyleLbl="node1" presStyleIdx="1" presStyleCnt="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23997B35-864B-43C4-9135-8A7CDDDFE213}" type="pres">
      <dgm:prSet presAssocID="{7A6BFF06-2B5E-41A9-81E8-9E31921E6E0D}" presName="spaceRect" presStyleCnt="0"/>
      <dgm:spPr/>
    </dgm:pt>
    <dgm:pt modelId="{40597078-9C78-4D97-99D2-440453ED8812}" type="pres">
      <dgm:prSet presAssocID="{7A6BFF06-2B5E-41A9-81E8-9E31921E6E0D}" presName="textRect" presStyleLbl="revTx" presStyleIdx="1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CB5907D-D2DB-43CD-98C1-7EF4E4443177}" type="pres">
      <dgm:prSet presAssocID="{02A25530-9360-463D-94EC-9B4C74BC86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528D999-F042-4F8B-B0EC-F26CDFB3DFA6}" type="pres">
      <dgm:prSet presAssocID="{6F578757-629F-44C6-92F8-3253FD32BE79}" presName="compNode" presStyleCnt="0"/>
      <dgm:spPr/>
    </dgm:pt>
    <dgm:pt modelId="{1BCE6504-B44E-4FE1-91B3-5B1FDE3CB111}" type="pres">
      <dgm:prSet presAssocID="{6F578757-629F-44C6-92F8-3253FD32BE79}" presName="iconBgRect" presStyleLbl="bgShp" presStyleIdx="2" presStyleCnt="8"/>
      <dgm:spPr/>
    </dgm:pt>
    <dgm:pt modelId="{AFB590BD-772B-47A2-AD24-C6005F1DE433}" type="pres">
      <dgm:prSet presAssocID="{6F578757-629F-44C6-92F8-3253FD32BE79}" presName="iconRect" presStyleLbl="node1" presStyleIdx="2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משאית"/>
        </a:ext>
      </dgm:extLst>
    </dgm:pt>
    <dgm:pt modelId="{C8025C04-70DC-45B2-963C-B06F271F2F52}" type="pres">
      <dgm:prSet presAssocID="{6F578757-629F-44C6-92F8-3253FD32BE79}" presName="spaceRect" presStyleCnt="0"/>
      <dgm:spPr/>
    </dgm:pt>
    <dgm:pt modelId="{6B35C6E5-2E5D-4036-A861-6254CDABF641}" type="pres">
      <dgm:prSet presAssocID="{6F578757-629F-44C6-92F8-3253FD32BE79}" presName="textRect" presStyleLbl="revTx" presStyleIdx="2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DD83121-5B8F-4732-A35D-0090B0396EAF}" type="pres">
      <dgm:prSet presAssocID="{D6C62512-8A2B-4FFC-9B9B-1ACDCD2509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9771690-8F5B-4A59-A012-D10FF8DE111C}" type="pres">
      <dgm:prSet presAssocID="{22426F9C-F0D6-4946-AAB3-C4F6CAF5765D}" presName="compNode" presStyleCnt="0"/>
      <dgm:spPr/>
    </dgm:pt>
    <dgm:pt modelId="{6206A81F-091A-471C-A9EB-C53D69D238B5}" type="pres">
      <dgm:prSet presAssocID="{22426F9C-F0D6-4946-AAB3-C4F6CAF5765D}" presName="iconBgRect" presStyleLbl="bgShp" presStyleIdx="3" presStyleCnt="8"/>
      <dgm:spPr/>
    </dgm:pt>
    <dgm:pt modelId="{FA416A60-84ED-4942-A9E7-1C2888B3E3FD}" type="pres">
      <dgm:prSet presAssocID="{22426F9C-F0D6-4946-AAB3-C4F6CAF5765D}" presName="iconRect" presStyleLbl="node1" presStyleIdx="3" presStyleCnt="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79D14EA-5DE1-427F-AA1E-DD8DE6E36D4F}" type="pres">
      <dgm:prSet presAssocID="{22426F9C-F0D6-4946-AAB3-C4F6CAF5765D}" presName="spaceRect" presStyleCnt="0"/>
      <dgm:spPr/>
    </dgm:pt>
    <dgm:pt modelId="{69348DBA-DFA1-461C-BD54-CD925A5A2B3A}" type="pres">
      <dgm:prSet presAssocID="{22426F9C-F0D6-4946-AAB3-C4F6CAF5765D}" presName="textRect" presStyleLbl="revTx" presStyleIdx="3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58B8BC-2F75-4965-A05D-E0F9F6323689}" type="pres">
      <dgm:prSet presAssocID="{BFF495C0-011D-498A-B6DF-A9CA8463481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572AEC5-2DBD-4CB6-9ADB-02A48036C352}" type="pres">
      <dgm:prSet presAssocID="{CDC01915-1507-4FD6-8DE0-03173258F255}" presName="compNode" presStyleCnt="0"/>
      <dgm:spPr/>
    </dgm:pt>
    <dgm:pt modelId="{8333754C-95FA-48A7-9C97-260207B8A057}" type="pres">
      <dgm:prSet presAssocID="{CDC01915-1507-4FD6-8DE0-03173258F255}" presName="iconBgRect" presStyleLbl="bgShp" presStyleIdx="4" presStyleCnt="8"/>
      <dgm:spPr/>
    </dgm:pt>
    <dgm:pt modelId="{C85F5C55-9AD1-4A11-80A0-4A27E4FB841D}" type="pres">
      <dgm:prSet presAssocID="{CDC01915-1507-4FD6-8DE0-03173258F255}" presName="iconRect" presStyleLbl="node1" presStyleIdx="4" presStyleCnt="8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F96B08-693F-4913-B430-0AC089D2083C}" type="pres">
      <dgm:prSet presAssocID="{CDC01915-1507-4FD6-8DE0-03173258F255}" presName="spaceRect" presStyleCnt="0"/>
      <dgm:spPr/>
    </dgm:pt>
    <dgm:pt modelId="{29092251-CBA8-4ADD-A86A-715EC1CED666}" type="pres">
      <dgm:prSet presAssocID="{CDC01915-1507-4FD6-8DE0-03173258F255}" presName="textRect" presStyleLbl="revTx" presStyleIdx="4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E1E387E-5414-4F1E-86AE-15C93E54A54F}" type="pres">
      <dgm:prSet presAssocID="{19A1FF07-1A67-4316-9C42-AA07FCB2374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D832F99-40B1-4826-96FF-4CC9CD80D13E}" type="pres">
      <dgm:prSet presAssocID="{8A90A10D-9138-4059-BC11-CAE43FB688B5}" presName="compNode" presStyleCnt="0"/>
      <dgm:spPr/>
    </dgm:pt>
    <dgm:pt modelId="{672A39E4-E185-42E2-ABB9-7B2F2FB5408F}" type="pres">
      <dgm:prSet presAssocID="{8A90A10D-9138-4059-BC11-CAE43FB688B5}" presName="iconBgRect" presStyleLbl="bgShp" presStyleIdx="5" presStyleCnt="8"/>
      <dgm:spPr/>
    </dgm:pt>
    <dgm:pt modelId="{AFC6B4A5-B4E5-4D63-9056-67CD5BA16086}" type="pres">
      <dgm:prSet presAssocID="{8A90A10D-9138-4059-BC11-CAE43FB688B5}" presName="iconRect" presStyleLbl="node1" presStyleIdx="5" presStyleCnt="8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9C919F6-A66D-4BC2-A02E-40EDC6C62034}" type="pres">
      <dgm:prSet presAssocID="{8A90A10D-9138-4059-BC11-CAE43FB688B5}" presName="spaceRect" presStyleCnt="0"/>
      <dgm:spPr/>
    </dgm:pt>
    <dgm:pt modelId="{D978229A-D987-4C55-9E55-FA4DCBFCE5F1}" type="pres">
      <dgm:prSet presAssocID="{8A90A10D-9138-4059-BC11-CAE43FB688B5}" presName="textRect" presStyleLbl="revTx" presStyleIdx="5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8682A46-9CC1-47D9-9B3D-18C82B84DD48}" type="pres">
      <dgm:prSet presAssocID="{E5655295-9CA2-4BEE-A366-08663710302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C7C4361-06EB-4DEC-ABC5-3E2B814FE98F}" type="pres">
      <dgm:prSet presAssocID="{DAD5AB21-791F-409B-AF1B-2DD7498A4D25}" presName="compNode" presStyleCnt="0"/>
      <dgm:spPr/>
    </dgm:pt>
    <dgm:pt modelId="{7DA31EDD-1B73-4F4D-9196-C63C60E5E143}" type="pres">
      <dgm:prSet presAssocID="{DAD5AB21-791F-409B-AF1B-2DD7498A4D25}" presName="iconBgRect" presStyleLbl="bgShp" presStyleIdx="6" presStyleCnt="8"/>
      <dgm:spPr/>
    </dgm:pt>
    <dgm:pt modelId="{7801738E-06DA-4E2A-8516-6079B7E5D16B}" type="pres">
      <dgm:prSet presAssocID="{DAD5AB21-791F-409B-AF1B-2DD7498A4D25}" presName="iconRect" presStyleLbl="node1" presStyleIdx="6" presStyleCnt="8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7562F3AA-96D3-45EC-B2F7-D1B093E59DA5}" type="pres">
      <dgm:prSet presAssocID="{DAD5AB21-791F-409B-AF1B-2DD7498A4D25}" presName="spaceRect" presStyleCnt="0"/>
      <dgm:spPr/>
    </dgm:pt>
    <dgm:pt modelId="{4A78AEC6-4B67-4D00-AF03-4BEFC359099D}" type="pres">
      <dgm:prSet presAssocID="{DAD5AB21-791F-409B-AF1B-2DD7498A4D25}" presName="textRect" presStyleLbl="revTx" presStyleIdx="6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438AF51-8E12-4BAC-9CE3-3F945AECCEF7}" type="pres">
      <dgm:prSet presAssocID="{FB82A457-9553-41C5-98CB-9A5AA27069C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D7EF476-F3F5-4154-B578-84CF20D30D59}" type="pres">
      <dgm:prSet presAssocID="{970A37BF-EA5E-4527-B36F-5F64ADE3B529}" presName="compNode" presStyleCnt="0"/>
      <dgm:spPr/>
    </dgm:pt>
    <dgm:pt modelId="{31701565-199A-49EA-A29B-0A434992448B}" type="pres">
      <dgm:prSet presAssocID="{970A37BF-EA5E-4527-B36F-5F64ADE3B529}" presName="iconBgRect" presStyleLbl="bgShp" presStyleIdx="7" presStyleCnt="8"/>
      <dgm:spPr/>
    </dgm:pt>
    <dgm:pt modelId="{1DA86E3E-2E04-43E0-B80A-7A736C22DC51}" type="pres">
      <dgm:prSet presAssocID="{970A37BF-EA5E-4527-B36F-5F64ADE3B529}" presName="iconRect" presStyleLbl="node1" presStyleIdx="7" presStyleCnt="8"/>
      <dgm:spPr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0197FCA-A543-44DD-A359-3F6A9163E68B}" type="pres">
      <dgm:prSet presAssocID="{970A37BF-EA5E-4527-B36F-5F64ADE3B529}" presName="spaceRect" presStyleCnt="0"/>
      <dgm:spPr/>
    </dgm:pt>
    <dgm:pt modelId="{0D020E6B-0AEE-4B56-B111-C27672DE9636}" type="pres">
      <dgm:prSet presAssocID="{970A37BF-EA5E-4527-B36F-5F64ADE3B529}" presName="textRect" presStyleLbl="revTx" presStyleIdx="7" presStyleCnt="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0BF441-97AF-489F-93FA-1CED48C7DE52}" type="presOf" srcId="{3E095EA6-7959-42FE-B2BA-5563A15343C8}" destId="{0AA202B0-F8E0-4E85-A51D-AFEC836011D7}" srcOrd="0" destOrd="0" presId="urn:microsoft.com/office/officeart/2018/2/layout/IconCircleList"/>
    <dgm:cxn modelId="{6E00F114-452F-4745-8436-4A53792FF1F0}" srcId="{DC71E156-4164-4A81-81DF-F7D78CE2C49F}" destId="{CDC01915-1507-4FD6-8DE0-03173258F255}" srcOrd="4" destOrd="0" parTransId="{49576152-1A5A-42E9-95CD-CD78D083ED1E}" sibTransId="{19A1FF07-1A67-4316-9C42-AA07FCB23747}"/>
    <dgm:cxn modelId="{DB7E67F8-FDC8-4A1D-A350-BA65C91C2F26}" type="presOf" srcId="{DC71E156-4164-4A81-81DF-F7D78CE2C49F}" destId="{D03706C0-0269-48EE-B7E2-354022F2BDC9}" srcOrd="0" destOrd="0" presId="urn:microsoft.com/office/officeart/2018/2/layout/IconCircleList"/>
    <dgm:cxn modelId="{B8F2D297-9174-4D67-B230-83ED983C869C}" srcId="{DC71E156-4164-4A81-81DF-F7D78CE2C49F}" destId="{970A37BF-EA5E-4527-B36F-5F64ADE3B529}" srcOrd="7" destOrd="0" parTransId="{78222E1B-DCC8-41F2-A7CD-1E768812E522}" sibTransId="{BC597EC4-0D39-4661-B124-A3CFDC64D3CB}"/>
    <dgm:cxn modelId="{40488B1C-395A-4648-9F67-4D74E77EBEA5}" type="presOf" srcId="{CDC01915-1507-4FD6-8DE0-03173258F255}" destId="{29092251-CBA8-4ADD-A86A-715EC1CED666}" srcOrd="0" destOrd="0" presId="urn:microsoft.com/office/officeart/2018/2/layout/IconCircleList"/>
    <dgm:cxn modelId="{FEBCC3C6-11DA-4744-A6F5-71CDCBD30881}" type="presOf" srcId="{970A37BF-EA5E-4527-B36F-5F64ADE3B529}" destId="{0D020E6B-0AEE-4B56-B111-C27672DE9636}" srcOrd="0" destOrd="0" presId="urn:microsoft.com/office/officeart/2018/2/layout/IconCircleList"/>
    <dgm:cxn modelId="{A39C9A65-4BDA-4C5B-80FA-EABAD0F69DA5}" type="presOf" srcId="{19A1FF07-1A67-4316-9C42-AA07FCB23747}" destId="{0E1E387E-5414-4F1E-86AE-15C93E54A54F}" srcOrd="0" destOrd="0" presId="urn:microsoft.com/office/officeart/2018/2/layout/IconCircleList"/>
    <dgm:cxn modelId="{8FCE71D7-6DD6-4D66-8D09-B34E957282D4}" type="presOf" srcId="{90D8C4AF-1A65-4B56-8A8E-76CA817ED262}" destId="{E79F27CA-86DC-4060-A58A-E271C62E86A5}" srcOrd="0" destOrd="0" presId="urn:microsoft.com/office/officeart/2018/2/layout/IconCircleList"/>
    <dgm:cxn modelId="{3190CD4A-BA33-4FE3-8961-099A24BAF1DC}" srcId="{DC71E156-4164-4A81-81DF-F7D78CE2C49F}" destId="{8A90A10D-9138-4059-BC11-CAE43FB688B5}" srcOrd="5" destOrd="0" parTransId="{E625240C-C87D-43EF-A771-3767D4A84180}" sibTransId="{E5655295-9CA2-4BEE-A366-08663710302E}"/>
    <dgm:cxn modelId="{3DF6888B-E523-42D2-A068-0F3ABDB8BF9F}" srcId="{DC71E156-4164-4A81-81DF-F7D78CE2C49F}" destId="{7A6BFF06-2B5E-41A9-81E8-9E31921E6E0D}" srcOrd="1" destOrd="0" parTransId="{171FEA9B-E3E1-4D79-B413-087B92FCDB8E}" sibTransId="{02A25530-9360-463D-94EC-9B4C74BC86E6}"/>
    <dgm:cxn modelId="{F3538E92-D6B7-40FD-ABAA-42B0E06C4A22}" type="presOf" srcId="{BFF495C0-011D-498A-B6DF-A9CA8463481B}" destId="{CB58B8BC-2F75-4965-A05D-E0F9F6323689}" srcOrd="0" destOrd="0" presId="urn:microsoft.com/office/officeart/2018/2/layout/IconCircleList"/>
    <dgm:cxn modelId="{98C711A0-2CD1-4F4C-A778-049467E9A0EF}" type="presOf" srcId="{22426F9C-F0D6-4946-AAB3-C4F6CAF5765D}" destId="{69348DBA-DFA1-461C-BD54-CD925A5A2B3A}" srcOrd="0" destOrd="0" presId="urn:microsoft.com/office/officeart/2018/2/layout/IconCircleList"/>
    <dgm:cxn modelId="{16C62256-B8A7-4829-ADFF-7EB886F78981}" srcId="{DC71E156-4164-4A81-81DF-F7D78CE2C49F}" destId="{DAD5AB21-791F-409B-AF1B-2DD7498A4D25}" srcOrd="6" destOrd="0" parTransId="{33265E5D-701C-4CA9-BA26-4F2BC3EB2996}" sibTransId="{FB82A457-9553-41C5-98CB-9A5AA27069CE}"/>
    <dgm:cxn modelId="{9330C9C1-B31F-4BF4-96AC-85DDB2C47D42}" srcId="{DC71E156-4164-4A81-81DF-F7D78CE2C49F}" destId="{22426F9C-F0D6-4946-AAB3-C4F6CAF5765D}" srcOrd="3" destOrd="0" parTransId="{12BAF3D6-9496-48FE-AE05-4A23EF908B08}" sibTransId="{BFF495C0-011D-498A-B6DF-A9CA8463481B}"/>
    <dgm:cxn modelId="{1C0714C0-CFA6-4DFD-AD0D-24E30CC58155}" type="presOf" srcId="{6F578757-629F-44C6-92F8-3253FD32BE79}" destId="{6B35C6E5-2E5D-4036-A861-6254CDABF641}" srcOrd="0" destOrd="0" presId="urn:microsoft.com/office/officeart/2018/2/layout/IconCircleList"/>
    <dgm:cxn modelId="{4F50CC7A-48F0-4B7F-9083-3245583D115C}" srcId="{DC71E156-4164-4A81-81DF-F7D78CE2C49F}" destId="{6F578757-629F-44C6-92F8-3253FD32BE79}" srcOrd="2" destOrd="0" parTransId="{388F2B98-C2B4-4406-B641-8E224477CE73}" sibTransId="{D6C62512-8A2B-4FFC-9B9B-1ACDCD250926}"/>
    <dgm:cxn modelId="{E015AAAB-F3A3-4CFD-B652-D09ED02ECB55}" type="presOf" srcId="{8A90A10D-9138-4059-BC11-CAE43FB688B5}" destId="{D978229A-D987-4C55-9E55-FA4DCBFCE5F1}" srcOrd="0" destOrd="0" presId="urn:microsoft.com/office/officeart/2018/2/layout/IconCircleList"/>
    <dgm:cxn modelId="{0D5C8ECA-0CD6-467E-8B61-B2A525A4D197}" type="presOf" srcId="{DAD5AB21-791F-409B-AF1B-2DD7498A4D25}" destId="{4A78AEC6-4B67-4D00-AF03-4BEFC359099D}" srcOrd="0" destOrd="0" presId="urn:microsoft.com/office/officeart/2018/2/layout/IconCircleList"/>
    <dgm:cxn modelId="{956AC680-D37B-426C-B7EB-EB754705FAD8}" srcId="{DC71E156-4164-4A81-81DF-F7D78CE2C49F}" destId="{90D8C4AF-1A65-4B56-8A8E-76CA817ED262}" srcOrd="0" destOrd="0" parTransId="{79B6EC0F-AE02-40DF-BFAF-73970FB30465}" sibTransId="{3E095EA6-7959-42FE-B2BA-5563A15343C8}"/>
    <dgm:cxn modelId="{AC9C86AE-954E-4D0D-9D12-275FA0341275}" type="presOf" srcId="{02A25530-9360-463D-94EC-9B4C74BC86E6}" destId="{ACB5907D-D2DB-43CD-98C1-7EF4E4443177}" srcOrd="0" destOrd="0" presId="urn:microsoft.com/office/officeart/2018/2/layout/IconCircleList"/>
    <dgm:cxn modelId="{1289C59F-A59A-40BD-958A-6407BF8C0114}" type="presOf" srcId="{E5655295-9CA2-4BEE-A366-08663710302E}" destId="{E8682A46-9CC1-47D9-9B3D-18C82B84DD48}" srcOrd="0" destOrd="0" presId="urn:microsoft.com/office/officeart/2018/2/layout/IconCircleList"/>
    <dgm:cxn modelId="{D553DF96-E1C6-4AEC-BBF8-35BAFBFD0F25}" type="presOf" srcId="{D6C62512-8A2B-4FFC-9B9B-1ACDCD250926}" destId="{ADD83121-5B8F-4732-A35D-0090B0396EAF}" srcOrd="0" destOrd="0" presId="urn:microsoft.com/office/officeart/2018/2/layout/IconCircleList"/>
    <dgm:cxn modelId="{0143F1F9-5DDB-4C65-94C6-290DDC3F5305}" type="presOf" srcId="{FB82A457-9553-41C5-98CB-9A5AA27069CE}" destId="{3438AF51-8E12-4BAC-9CE3-3F945AECCEF7}" srcOrd="0" destOrd="0" presId="urn:microsoft.com/office/officeart/2018/2/layout/IconCircleList"/>
    <dgm:cxn modelId="{7F9A2E5C-FD4E-4618-8A4A-C29766049655}" type="presOf" srcId="{7A6BFF06-2B5E-41A9-81E8-9E31921E6E0D}" destId="{40597078-9C78-4D97-99D2-440453ED8812}" srcOrd="0" destOrd="0" presId="urn:microsoft.com/office/officeart/2018/2/layout/IconCircleList"/>
    <dgm:cxn modelId="{4F942F53-EE52-4F89-AB52-CE1BB6ADA780}" type="presParOf" srcId="{D03706C0-0269-48EE-B7E2-354022F2BDC9}" destId="{491624DF-4C28-4A90-9148-AAD349E983B0}" srcOrd="0" destOrd="0" presId="urn:microsoft.com/office/officeart/2018/2/layout/IconCircleList"/>
    <dgm:cxn modelId="{E4ECA385-067C-4167-AB41-3E33C8A06C52}" type="presParOf" srcId="{491624DF-4C28-4A90-9148-AAD349E983B0}" destId="{E89B966C-C25A-4C91-A8CD-ED871D0B0278}" srcOrd="0" destOrd="0" presId="urn:microsoft.com/office/officeart/2018/2/layout/IconCircleList"/>
    <dgm:cxn modelId="{7DF1BD0A-7E16-461C-B950-1DBD5124B8AF}" type="presParOf" srcId="{E89B966C-C25A-4C91-A8CD-ED871D0B0278}" destId="{1E8C68F6-A667-411C-949B-2185A0AE7A4E}" srcOrd="0" destOrd="0" presId="urn:microsoft.com/office/officeart/2018/2/layout/IconCircleList"/>
    <dgm:cxn modelId="{F1963C6D-633E-4FF5-B762-7575D67625B2}" type="presParOf" srcId="{E89B966C-C25A-4C91-A8CD-ED871D0B0278}" destId="{DA7EACE0-DC01-483D-9A7E-ABEE6BD86D81}" srcOrd="1" destOrd="0" presId="urn:microsoft.com/office/officeart/2018/2/layout/IconCircleList"/>
    <dgm:cxn modelId="{48D96B47-8AFC-41B4-9A00-B0D2954E39D2}" type="presParOf" srcId="{E89B966C-C25A-4C91-A8CD-ED871D0B0278}" destId="{0536C460-A171-4B9B-84DB-5151513C4B26}" srcOrd="2" destOrd="0" presId="urn:microsoft.com/office/officeart/2018/2/layout/IconCircleList"/>
    <dgm:cxn modelId="{0B66C7E6-465B-4729-A413-3EF146D62EA1}" type="presParOf" srcId="{E89B966C-C25A-4C91-A8CD-ED871D0B0278}" destId="{E79F27CA-86DC-4060-A58A-E271C62E86A5}" srcOrd="3" destOrd="0" presId="urn:microsoft.com/office/officeart/2018/2/layout/IconCircleList"/>
    <dgm:cxn modelId="{1AC3F78F-B461-4521-A4C0-10DFB2B7457D}" type="presParOf" srcId="{491624DF-4C28-4A90-9148-AAD349E983B0}" destId="{0AA202B0-F8E0-4E85-A51D-AFEC836011D7}" srcOrd="1" destOrd="0" presId="urn:microsoft.com/office/officeart/2018/2/layout/IconCircleList"/>
    <dgm:cxn modelId="{C65869A3-D4C3-44A5-8346-A88FFEBDBA78}" type="presParOf" srcId="{491624DF-4C28-4A90-9148-AAD349E983B0}" destId="{7861A452-D62E-4660-B8B0-5C73A9478805}" srcOrd="2" destOrd="0" presId="urn:microsoft.com/office/officeart/2018/2/layout/IconCircleList"/>
    <dgm:cxn modelId="{606C4D73-671A-47C7-AC85-32EDE61EA319}" type="presParOf" srcId="{7861A452-D62E-4660-B8B0-5C73A9478805}" destId="{A868EA01-DBCF-408B-8B36-97F52B41124C}" srcOrd="0" destOrd="0" presId="urn:microsoft.com/office/officeart/2018/2/layout/IconCircleList"/>
    <dgm:cxn modelId="{777D8E68-BB0C-4910-8360-D239B8B66AE0}" type="presParOf" srcId="{7861A452-D62E-4660-B8B0-5C73A9478805}" destId="{2925465E-2718-4EC8-B25D-36C775468852}" srcOrd="1" destOrd="0" presId="urn:microsoft.com/office/officeart/2018/2/layout/IconCircleList"/>
    <dgm:cxn modelId="{A75BB7DD-9C7C-4371-BE59-AFC7816B6BA9}" type="presParOf" srcId="{7861A452-D62E-4660-B8B0-5C73A9478805}" destId="{23997B35-864B-43C4-9135-8A7CDDDFE213}" srcOrd="2" destOrd="0" presId="urn:microsoft.com/office/officeart/2018/2/layout/IconCircleList"/>
    <dgm:cxn modelId="{473CAFB7-4389-4A76-849A-38FB1996BA22}" type="presParOf" srcId="{7861A452-D62E-4660-B8B0-5C73A9478805}" destId="{40597078-9C78-4D97-99D2-440453ED8812}" srcOrd="3" destOrd="0" presId="urn:microsoft.com/office/officeart/2018/2/layout/IconCircleList"/>
    <dgm:cxn modelId="{55D93CC2-6088-4953-947D-5F3210BC63F2}" type="presParOf" srcId="{491624DF-4C28-4A90-9148-AAD349E983B0}" destId="{ACB5907D-D2DB-43CD-98C1-7EF4E4443177}" srcOrd="3" destOrd="0" presId="urn:microsoft.com/office/officeart/2018/2/layout/IconCircleList"/>
    <dgm:cxn modelId="{C5D168EB-6680-4B88-9C6E-D883AB72EF11}" type="presParOf" srcId="{491624DF-4C28-4A90-9148-AAD349E983B0}" destId="{4528D999-F042-4F8B-B0EC-F26CDFB3DFA6}" srcOrd="4" destOrd="0" presId="urn:microsoft.com/office/officeart/2018/2/layout/IconCircleList"/>
    <dgm:cxn modelId="{E0136EBB-BF8E-4F1D-A4FA-0760B517FFB7}" type="presParOf" srcId="{4528D999-F042-4F8B-B0EC-F26CDFB3DFA6}" destId="{1BCE6504-B44E-4FE1-91B3-5B1FDE3CB111}" srcOrd="0" destOrd="0" presId="urn:microsoft.com/office/officeart/2018/2/layout/IconCircleList"/>
    <dgm:cxn modelId="{CA7F7602-B8DD-47A0-9CE6-54CA6BD21EA1}" type="presParOf" srcId="{4528D999-F042-4F8B-B0EC-F26CDFB3DFA6}" destId="{AFB590BD-772B-47A2-AD24-C6005F1DE433}" srcOrd="1" destOrd="0" presId="urn:microsoft.com/office/officeart/2018/2/layout/IconCircleList"/>
    <dgm:cxn modelId="{4618352F-1251-4A1C-AB22-ED27AADEB67C}" type="presParOf" srcId="{4528D999-F042-4F8B-B0EC-F26CDFB3DFA6}" destId="{C8025C04-70DC-45B2-963C-B06F271F2F52}" srcOrd="2" destOrd="0" presId="urn:microsoft.com/office/officeart/2018/2/layout/IconCircleList"/>
    <dgm:cxn modelId="{E3389995-2F28-4B01-B810-61EEB0A15114}" type="presParOf" srcId="{4528D999-F042-4F8B-B0EC-F26CDFB3DFA6}" destId="{6B35C6E5-2E5D-4036-A861-6254CDABF641}" srcOrd="3" destOrd="0" presId="urn:microsoft.com/office/officeart/2018/2/layout/IconCircleList"/>
    <dgm:cxn modelId="{E800101D-1322-45D2-947A-AC4CB9A3E65D}" type="presParOf" srcId="{491624DF-4C28-4A90-9148-AAD349E983B0}" destId="{ADD83121-5B8F-4732-A35D-0090B0396EAF}" srcOrd="5" destOrd="0" presId="urn:microsoft.com/office/officeart/2018/2/layout/IconCircleList"/>
    <dgm:cxn modelId="{9016D825-2247-4F1C-BD21-C6454365283F}" type="presParOf" srcId="{491624DF-4C28-4A90-9148-AAD349E983B0}" destId="{C9771690-8F5B-4A59-A012-D10FF8DE111C}" srcOrd="6" destOrd="0" presId="urn:microsoft.com/office/officeart/2018/2/layout/IconCircleList"/>
    <dgm:cxn modelId="{6EA43C74-0CD7-4580-A1EE-9AB4EC5CD7AF}" type="presParOf" srcId="{C9771690-8F5B-4A59-A012-D10FF8DE111C}" destId="{6206A81F-091A-471C-A9EB-C53D69D238B5}" srcOrd="0" destOrd="0" presId="urn:microsoft.com/office/officeart/2018/2/layout/IconCircleList"/>
    <dgm:cxn modelId="{523FCBB8-DCC9-4CA3-801B-7AEFBA49BB13}" type="presParOf" srcId="{C9771690-8F5B-4A59-A012-D10FF8DE111C}" destId="{FA416A60-84ED-4942-A9E7-1C2888B3E3FD}" srcOrd="1" destOrd="0" presId="urn:microsoft.com/office/officeart/2018/2/layout/IconCircleList"/>
    <dgm:cxn modelId="{7486889B-2191-414C-B291-3184234287FA}" type="presParOf" srcId="{C9771690-8F5B-4A59-A012-D10FF8DE111C}" destId="{D79D14EA-5DE1-427F-AA1E-DD8DE6E36D4F}" srcOrd="2" destOrd="0" presId="urn:microsoft.com/office/officeart/2018/2/layout/IconCircleList"/>
    <dgm:cxn modelId="{C70AE477-CF9B-4251-B71A-6E8CC98D4E50}" type="presParOf" srcId="{C9771690-8F5B-4A59-A012-D10FF8DE111C}" destId="{69348DBA-DFA1-461C-BD54-CD925A5A2B3A}" srcOrd="3" destOrd="0" presId="urn:microsoft.com/office/officeart/2018/2/layout/IconCircleList"/>
    <dgm:cxn modelId="{4A9C3B51-C71C-43EB-9279-BE99AFAEB400}" type="presParOf" srcId="{491624DF-4C28-4A90-9148-AAD349E983B0}" destId="{CB58B8BC-2F75-4965-A05D-E0F9F6323689}" srcOrd="7" destOrd="0" presId="urn:microsoft.com/office/officeart/2018/2/layout/IconCircleList"/>
    <dgm:cxn modelId="{5D7DD1E4-C1EF-4048-8212-19E42C9E203F}" type="presParOf" srcId="{491624DF-4C28-4A90-9148-AAD349E983B0}" destId="{B572AEC5-2DBD-4CB6-9ADB-02A48036C352}" srcOrd="8" destOrd="0" presId="urn:microsoft.com/office/officeart/2018/2/layout/IconCircleList"/>
    <dgm:cxn modelId="{F7D8E9FC-019D-4245-A1B0-E58B54012215}" type="presParOf" srcId="{B572AEC5-2DBD-4CB6-9ADB-02A48036C352}" destId="{8333754C-95FA-48A7-9C97-260207B8A057}" srcOrd="0" destOrd="0" presId="urn:microsoft.com/office/officeart/2018/2/layout/IconCircleList"/>
    <dgm:cxn modelId="{7349CD9C-97AF-4CB4-BFA9-834643BD6033}" type="presParOf" srcId="{B572AEC5-2DBD-4CB6-9ADB-02A48036C352}" destId="{C85F5C55-9AD1-4A11-80A0-4A27E4FB841D}" srcOrd="1" destOrd="0" presId="urn:microsoft.com/office/officeart/2018/2/layout/IconCircleList"/>
    <dgm:cxn modelId="{A17C55B0-3A8B-448E-B353-ECD01E522FD6}" type="presParOf" srcId="{B572AEC5-2DBD-4CB6-9ADB-02A48036C352}" destId="{92F96B08-693F-4913-B430-0AC089D2083C}" srcOrd="2" destOrd="0" presId="urn:microsoft.com/office/officeart/2018/2/layout/IconCircleList"/>
    <dgm:cxn modelId="{B80F722B-F5B2-4388-8D50-FA29C3DA230E}" type="presParOf" srcId="{B572AEC5-2DBD-4CB6-9ADB-02A48036C352}" destId="{29092251-CBA8-4ADD-A86A-715EC1CED666}" srcOrd="3" destOrd="0" presId="urn:microsoft.com/office/officeart/2018/2/layout/IconCircleList"/>
    <dgm:cxn modelId="{1776D60C-737A-4C6A-AC14-7F8ECB48A0BC}" type="presParOf" srcId="{491624DF-4C28-4A90-9148-AAD349E983B0}" destId="{0E1E387E-5414-4F1E-86AE-15C93E54A54F}" srcOrd="9" destOrd="0" presId="urn:microsoft.com/office/officeart/2018/2/layout/IconCircleList"/>
    <dgm:cxn modelId="{E4DA9756-2981-4D04-AE18-2D72E213CD70}" type="presParOf" srcId="{491624DF-4C28-4A90-9148-AAD349E983B0}" destId="{5D832F99-40B1-4826-96FF-4CC9CD80D13E}" srcOrd="10" destOrd="0" presId="urn:microsoft.com/office/officeart/2018/2/layout/IconCircleList"/>
    <dgm:cxn modelId="{D6006976-0577-4AA2-9324-0137ACA666A7}" type="presParOf" srcId="{5D832F99-40B1-4826-96FF-4CC9CD80D13E}" destId="{672A39E4-E185-42E2-ABB9-7B2F2FB5408F}" srcOrd="0" destOrd="0" presId="urn:microsoft.com/office/officeart/2018/2/layout/IconCircleList"/>
    <dgm:cxn modelId="{D6E75DD3-03B5-4B49-8595-19B32CBF0F48}" type="presParOf" srcId="{5D832F99-40B1-4826-96FF-4CC9CD80D13E}" destId="{AFC6B4A5-B4E5-4D63-9056-67CD5BA16086}" srcOrd="1" destOrd="0" presId="urn:microsoft.com/office/officeart/2018/2/layout/IconCircleList"/>
    <dgm:cxn modelId="{B710E042-921A-47B9-839F-2406BCCD779A}" type="presParOf" srcId="{5D832F99-40B1-4826-96FF-4CC9CD80D13E}" destId="{49C919F6-A66D-4BC2-A02E-40EDC6C62034}" srcOrd="2" destOrd="0" presId="urn:microsoft.com/office/officeart/2018/2/layout/IconCircleList"/>
    <dgm:cxn modelId="{84CD5F1F-923D-474D-9D4E-CB178DC923E8}" type="presParOf" srcId="{5D832F99-40B1-4826-96FF-4CC9CD80D13E}" destId="{D978229A-D987-4C55-9E55-FA4DCBFCE5F1}" srcOrd="3" destOrd="0" presId="urn:microsoft.com/office/officeart/2018/2/layout/IconCircleList"/>
    <dgm:cxn modelId="{636AA717-D756-4C3A-B6EF-FCA3D3AD65C8}" type="presParOf" srcId="{491624DF-4C28-4A90-9148-AAD349E983B0}" destId="{E8682A46-9CC1-47D9-9B3D-18C82B84DD48}" srcOrd="11" destOrd="0" presId="urn:microsoft.com/office/officeart/2018/2/layout/IconCircleList"/>
    <dgm:cxn modelId="{552FDF56-9BB7-43B5-AC99-10B6CB82EAD0}" type="presParOf" srcId="{491624DF-4C28-4A90-9148-AAD349E983B0}" destId="{4C7C4361-06EB-4DEC-ABC5-3E2B814FE98F}" srcOrd="12" destOrd="0" presId="urn:microsoft.com/office/officeart/2018/2/layout/IconCircleList"/>
    <dgm:cxn modelId="{A44FACE4-10F2-4E00-99BD-C51D261E915C}" type="presParOf" srcId="{4C7C4361-06EB-4DEC-ABC5-3E2B814FE98F}" destId="{7DA31EDD-1B73-4F4D-9196-C63C60E5E143}" srcOrd="0" destOrd="0" presId="urn:microsoft.com/office/officeart/2018/2/layout/IconCircleList"/>
    <dgm:cxn modelId="{483774AE-91E6-4E69-90E5-E22D63F6C193}" type="presParOf" srcId="{4C7C4361-06EB-4DEC-ABC5-3E2B814FE98F}" destId="{7801738E-06DA-4E2A-8516-6079B7E5D16B}" srcOrd="1" destOrd="0" presId="urn:microsoft.com/office/officeart/2018/2/layout/IconCircleList"/>
    <dgm:cxn modelId="{3C6DEFFF-F1B9-47D8-AA3A-2454EAFDA01A}" type="presParOf" srcId="{4C7C4361-06EB-4DEC-ABC5-3E2B814FE98F}" destId="{7562F3AA-96D3-45EC-B2F7-D1B093E59DA5}" srcOrd="2" destOrd="0" presId="urn:microsoft.com/office/officeart/2018/2/layout/IconCircleList"/>
    <dgm:cxn modelId="{854BA62F-8290-4CDE-AE82-83D73668946D}" type="presParOf" srcId="{4C7C4361-06EB-4DEC-ABC5-3E2B814FE98F}" destId="{4A78AEC6-4B67-4D00-AF03-4BEFC359099D}" srcOrd="3" destOrd="0" presId="urn:microsoft.com/office/officeart/2018/2/layout/IconCircleList"/>
    <dgm:cxn modelId="{4817DD08-E673-43DC-AB4D-0D0C39A7F9F3}" type="presParOf" srcId="{491624DF-4C28-4A90-9148-AAD349E983B0}" destId="{3438AF51-8E12-4BAC-9CE3-3F945AECCEF7}" srcOrd="13" destOrd="0" presId="urn:microsoft.com/office/officeart/2018/2/layout/IconCircleList"/>
    <dgm:cxn modelId="{50A26987-0FEC-488F-A665-53D9CD2052BF}" type="presParOf" srcId="{491624DF-4C28-4A90-9148-AAD349E983B0}" destId="{6D7EF476-F3F5-4154-B578-84CF20D30D59}" srcOrd="14" destOrd="0" presId="urn:microsoft.com/office/officeart/2018/2/layout/IconCircleList"/>
    <dgm:cxn modelId="{7CABF64B-F8A5-48D6-A9FE-A48E325B5E3C}" type="presParOf" srcId="{6D7EF476-F3F5-4154-B578-84CF20D30D59}" destId="{31701565-199A-49EA-A29B-0A434992448B}" srcOrd="0" destOrd="0" presId="urn:microsoft.com/office/officeart/2018/2/layout/IconCircleList"/>
    <dgm:cxn modelId="{F2583C0F-2BEB-4BCD-AAE5-028D8AA4E954}" type="presParOf" srcId="{6D7EF476-F3F5-4154-B578-84CF20D30D59}" destId="{1DA86E3E-2E04-43E0-B80A-7A736C22DC51}" srcOrd="1" destOrd="0" presId="urn:microsoft.com/office/officeart/2018/2/layout/IconCircleList"/>
    <dgm:cxn modelId="{351FD8B4-35DB-419B-871B-9382AD6490D5}" type="presParOf" srcId="{6D7EF476-F3F5-4154-B578-84CF20D30D59}" destId="{F0197FCA-A543-44DD-A359-3F6A9163E68B}" srcOrd="2" destOrd="0" presId="urn:microsoft.com/office/officeart/2018/2/layout/IconCircleList"/>
    <dgm:cxn modelId="{ABEDC265-CC5F-40CA-899C-9801EECB5459}" type="presParOf" srcId="{6D7EF476-F3F5-4154-B578-84CF20D30D59}" destId="{0D020E6B-0AEE-4B56-B111-C27672DE96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3BA1FA-9DF1-445F-8B40-215CCAD1F7F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1048F-7073-4B98-9B5F-DF31C70E4C1B}">
      <dgm:prSet/>
      <dgm:spPr/>
      <dgm:t>
        <a:bodyPr/>
        <a:lstStyle/>
        <a:p>
          <a:pPr rtl="1"/>
          <a:r>
            <a:rPr lang="en-US" dirty="0" err="1"/>
            <a:t>רשויות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: </a:t>
          </a:r>
          <a:r>
            <a:rPr lang="en-US" dirty="0" err="1"/>
            <a:t>עיריות</a:t>
          </a:r>
          <a:r>
            <a:rPr lang="en-US" dirty="0"/>
            <a:t> </a:t>
          </a:r>
          <a:r>
            <a:rPr lang="en-US" dirty="0" err="1"/>
            <a:t>של</a:t>
          </a:r>
          <a:r>
            <a:rPr lang="en-US" dirty="0"/>
            <a:t> </a:t>
          </a:r>
          <a:r>
            <a:rPr lang="en-US" dirty="0" err="1"/>
            <a:t>ערים</a:t>
          </a:r>
          <a:r>
            <a:rPr lang="en-US" dirty="0"/>
            <a:t> </a:t>
          </a:r>
          <a:r>
            <a:rPr lang="en-US" dirty="0" err="1"/>
            <a:t>גדולות</a:t>
          </a:r>
          <a:r>
            <a:rPr lang="en-US" dirty="0"/>
            <a:t> </a:t>
          </a:r>
          <a:r>
            <a:rPr lang="he-IL" dirty="0" smtClean="0"/>
            <a:t>(</a:t>
          </a:r>
          <a:r>
            <a:rPr lang="en-US" dirty="0" err="1" smtClean="0"/>
            <a:t>תל</a:t>
          </a:r>
          <a:r>
            <a:rPr lang="en-US" dirty="0" smtClean="0"/>
            <a:t> </a:t>
          </a:r>
          <a:r>
            <a:rPr lang="en-US" dirty="0" err="1"/>
            <a:t>אביב</a:t>
          </a:r>
          <a:r>
            <a:rPr lang="en-US" dirty="0"/>
            <a:t>, </a:t>
          </a:r>
          <a:r>
            <a:rPr lang="en-US" dirty="0" err="1"/>
            <a:t>ירושלים</a:t>
          </a:r>
          <a:r>
            <a:rPr lang="en-US" dirty="0"/>
            <a:t> </a:t>
          </a:r>
          <a:r>
            <a:rPr lang="en-US" dirty="0" err="1" smtClean="0"/>
            <a:t>וכד</a:t>
          </a:r>
          <a:r>
            <a:rPr lang="en-US" dirty="0" smtClean="0"/>
            <a:t>’</a:t>
          </a:r>
          <a:r>
            <a:rPr lang="he-IL" dirty="0" smtClean="0"/>
            <a:t>)</a:t>
          </a:r>
          <a:r>
            <a:rPr lang="en-US" dirty="0" smtClean="0"/>
            <a:t> </a:t>
          </a:r>
          <a:r>
            <a:rPr lang="he-IL" dirty="0" smtClean="0"/>
            <a:t>, </a:t>
          </a:r>
          <a:r>
            <a:rPr lang="en-US" dirty="0" err="1" smtClean="0"/>
            <a:t>עיריות</a:t>
          </a:r>
          <a:r>
            <a:rPr lang="en-US" dirty="0" smtClean="0"/>
            <a:t> </a:t>
          </a:r>
          <a:r>
            <a:rPr lang="en-US" dirty="0" err="1"/>
            <a:t>קטנות</a:t>
          </a:r>
          <a:r>
            <a:rPr lang="en-US" dirty="0"/>
            <a:t>, </a:t>
          </a:r>
          <a:r>
            <a:rPr lang="en-US" dirty="0" err="1"/>
            <a:t>ומועצות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 </a:t>
          </a:r>
          <a:r>
            <a:rPr lang="en-US" dirty="0" err="1"/>
            <a:t>ואזוריות</a:t>
          </a:r>
          <a:r>
            <a:rPr lang="en-US" dirty="0"/>
            <a:t> </a:t>
          </a:r>
          <a:r>
            <a:rPr lang="en-US" dirty="0" err="1"/>
            <a:t>למטרת</a:t>
          </a:r>
          <a:r>
            <a:rPr lang="en-US" dirty="0"/>
            <a:t> </a:t>
          </a:r>
          <a:r>
            <a:rPr lang="en-US" dirty="0" err="1"/>
            <a:t>ניהול</a:t>
          </a:r>
          <a:r>
            <a:rPr lang="en-US" dirty="0"/>
            <a:t> </a:t>
          </a:r>
          <a:r>
            <a:rPr lang="en-US" dirty="0" err="1"/>
            <a:t>מערך</a:t>
          </a:r>
          <a:r>
            <a:rPr lang="en-US" dirty="0"/>
            <a:t> </a:t>
          </a:r>
          <a:r>
            <a:rPr lang="en-US" dirty="0" err="1"/>
            <a:t>הפסולת</a:t>
          </a:r>
          <a:r>
            <a:rPr lang="en-US" dirty="0"/>
            <a:t> </a:t>
          </a:r>
          <a:r>
            <a:rPr lang="en-US" dirty="0" err="1"/>
            <a:t>בתחומי</a:t>
          </a:r>
          <a:r>
            <a:rPr lang="en-US" dirty="0"/>
            <a:t> </a:t>
          </a:r>
          <a:r>
            <a:rPr lang="en-US" dirty="0" err="1"/>
            <a:t>היישובים</a:t>
          </a:r>
          <a:endParaRPr lang="en-US" dirty="0"/>
        </a:p>
      </dgm:t>
    </dgm:pt>
    <dgm:pt modelId="{E0B2FFED-6DC1-429E-8A6E-55B7514C314B}" type="parTrans" cxnId="{69A010C3-7CF7-4FAE-8E14-3F2F2C5CDCBE}">
      <dgm:prSet/>
      <dgm:spPr/>
      <dgm:t>
        <a:bodyPr/>
        <a:lstStyle/>
        <a:p>
          <a:endParaRPr lang="en-US"/>
        </a:p>
      </dgm:t>
    </dgm:pt>
    <dgm:pt modelId="{BCEC062E-8127-4CF1-B5BD-7E20B362E67F}" type="sibTrans" cxnId="{69A010C3-7CF7-4FAE-8E14-3F2F2C5CDCBE}">
      <dgm:prSet/>
      <dgm:spPr/>
      <dgm:t>
        <a:bodyPr/>
        <a:lstStyle/>
        <a:p>
          <a:endParaRPr lang="en-US"/>
        </a:p>
      </dgm:t>
    </dgm:pt>
    <dgm:pt modelId="{F808A899-3D40-4E43-A036-1A74303EE1A8}">
      <dgm:prSet/>
      <dgm:spPr/>
      <dgm:t>
        <a:bodyPr/>
        <a:lstStyle/>
        <a:p>
          <a:pPr rtl="1"/>
          <a:r>
            <a:rPr lang="en-US"/>
            <a:t>חברות וקבלנים לפינוי פסולת: ספקי שירותים האחראים לאיסוף והובלת הפסולת</a:t>
          </a:r>
        </a:p>
      </dgm:t>
    </dgm:pt>
    <dgm:pt modelId="{0A44E43F-C59C-4FF2-AE21-07653210BA73}" type="parTrans" cxnId="{340E35A8-12A6-448A-879F-38400A51003E}">
      <dgm:prSet/>
      <dgm:spPr/>
      <dgm:t>
        <a:bodyPr/>
        <a:lstStyle/>
        <a:p>
          <a:endParaRPr lang="en-US"/>
        </a:p>
      </dgm:t>
    </dgm:pt>
    <dgm:pt modelId="{3091D66A-8761-464A-B299-12040507BD26}" type="sibTrans" cxnId="{340E35A8-12A6-448A-879F-38400A51003E}">
      <dgm:prSet/>
      <dgm:spPr/>
      <dgm:t>
        <a:bodyPr/>
        <a:lstStyle/>
        <a:p>
          <a:endParaRPr lang="en-US"/>
        </a:p>
      </dgm:t>
    </dgm:pt>
    <dgm:pt modelId="{1B6864F4-53E4-4C16-8052-9A42794C21C0}">
      <dgm:prSet/>
      <dgm:spPr/>
      <dgm:t>
        <a:bodyPr/>
        <a:lstStyle/>
        <a:p>
          <a:pPr rtl="1"/>
          <a:r>
            <a:rPr lang="en-US"/>
            <a:t>משרדי ממשלה וגופים רגולטוריים: כגון המשרד להגנת הסביבה, האחראים על רגולציה ופיקוח בתחום ניהול הפסולת</a:t>
          </a:r>
        </a:p>
      </dgm:t>
    </dgm:pt>
    <dgm:pt modelId="{00A427A8-EA93-4C1D-A2B2-1DD8132717EC}" type="parTrans" cxnId="{CDAA0047-F720-44B8-83DE-9364621F44C9}">
      <dgm:prSet/>
      <dgm:spPr/>
      <dgm:t>
        <a:bodyPr/>
        <a:lstStyle/>
        <a:p>
          <a:endParaRPr lang="en-US"/>
        </a:p>
      </dgm:t>
    </dgm:pt>
    <dgm:pt modelId="{758642FF-36B4-4C9D-B951-9E7D0A04F069}" type="sibTrans" cxnId="{CDAA0047-F720-44B8-83DE-9364621F44C9}">
      <dgm:prSet/>
      <dgm:spPr/>
      <dgm:t>
        <a:bodyPr/>
        <a:lstStyle/>
        <a:p>
          <a:endParaRPr lang="en-US"/>
        </a:p>
      </dgm:t>
    </dgm:pt>
    <dgm:pt modelId="{2D4679C8-B8AB-4811-914D-EA0108D64DFF}">
      <dgm:prSet/>
      <dgm:spPr/>
      <dgm:t>
        <a:bodyPr/>
        <a:lstStyle/>
        <a:p>
          <a:pPr rtl="1"/>
          <a:r>
            <a:rPr lang="en-US"/>
            <a:t>תושבים ובעלי עסקים: הנהנים משיפור השירות ואיכות החיים בסביבה נקייה יותר</a:t>
          </a:r>
        </a:p>
      </dgm:t>
    </dgm:pt>
    <dgm:pt modelId="{01349BF2-A4FF-4998-9DF8-67BE28AC4179}" type="parTrans" cxnId="{C64C63A6-7F2C-49F1-8D24-3A893CD245BD}">
      <dgm:prSet/>
      <dgm:spPr/>
      <dgm:t>
        <a:bodyPr/>
        <a:lstStyle/>
        <a:p>
          <a:endParaRPr lang="en-US"/>
        </a:p>
      </dgm:t>
    </dgm:pt>
    <dgm:pt modelId="{FA36DB4C-7A9C-44FC-9E55-99F27CAA1FC8}" type="sibTrans" cxnId="{C64C63A6-7F2C-49F1-8D24-3A893CD245BD}">
      <dgm:prSet/>
      <dgm:spPr/>
      <dgm:t>
        <a:bodyPr/>
        <a:lstStyle/>
        <a:p>
          <a:endParaRPr lang="en-US"/>
        </a:p>
      </dgm:t>
    </dgm:pt>
    <dgm:pt modelId="{E9A68C40-F929-4C65-B1B8-4F20646E2B62}">
      <dgm:prSet/>
      <dgm:spPr/>
      <dgm:t>
        <a:bodyPr/>
        <a:lstStyle/>
        <a:p>
          <a:pPr rtl="1"/>
          <a:r>
            <a:rPr lang="en-US"/>
            <a:t>חברות טכנולוגיה ואינטגרציה חכמה: ספקי פתרונות חיישנים, מערכות ענן ובינה מלאכותית לניהול הפסולת</a:t>
          </a:r>
        </a:p>
      </dgm:t>
    </dgm:pt>
    <dgm:pt modelId="{F896414C-EE29-4936-8D8C-F9DE455887AE}" type="parTrans" cxnId="{B085FCD7-5EBA-41C1-BB33-B99AE299140B}">
      <dgm:prSet/>
      <dgm:spPr/>
      <dgm:t>
        <a:bodyPr/>
        <a:lstStyle/>
        <a:p>
          <a:endParaRPr lang="en-US"/>
        </a:p>
      </dgm:t>
    </dgm:pt>
    <dgm:pt modelId="{3105B3A1-C835-4862-8C02-E47B4B8D9136}" type="sibTrans" cxnId="{B085FCD7-5EBA-41C1-BB33-B99AE299140B}">
      <dgm:prSet/>
      <dgm:spPr/>
      <dgm:t>
        <a:bodyPr/>
        <a:lstStyle/>
        <a:p>
          <a:endParaRPr lang="en-US"/>
        </a:p>
      </dgm:t>
    </dgm:pt>
    <dgm:pt modelId="{49BE6F1E-492B-4FD0-B2FE-176108105E9E}">
      <dgm:prSet/>
      <dgm:spPr/>
      <dgm:t>
        <a:bodyPr/>
        <a:lstStyle/>
        <a:p>
          <a:pPr rtl="1"/>
          <a:r>
            <a:rPr lang="en-US" dirty="0" err="1"/>
            <a:t>חברות</a:t>
          </a:r>
          <a:r>
            <a:rPr lang="en-US" dirty="0"/>
            <a:t> </a:t>
          </a:r>
          <a:r>
            <a:rPr lang="en-US" dirty="0" err="1"/>
            <a:t>מיחזור</a:t>
          </a:r>
          <a:r>
            <a:rPr lang="en-US" dirty="0"/>
            <a:t> </a:t>
          </a:r>
          <a:r>
            <a:rPr lang="en-US" dirty="0" err="1"/>
            <a:t>וסביבה</a:t>
          </a:r>
          <a:r>
            <a:rPr lang="en-US" dirty="0"/>
            <a:t>: </a:t>
          </a:r>
          <a:r>
            <a:rPr lang="en-US" dirty="0" err="1"/>
            <a:t>גורמים</a:t>
          </a:r>
          <a:r>
            <a:rPr lang="en-US" dirty="0"/>
            <a:t> </a:t>
          </a:r>
          <a:r>
            <a:rPr lang="en-US" dirty="0" err="1"/>
            <a:t>המקדמים</a:t>
          </a:r>
          <a:r>
            <a:rPr lang="en-US" dirty="0"/>
            <a:t> </a:t>
          </a:r>
          <a:r>
            <a:rPr lang="en-US" dirty="0" err="1"/>
            <a:t>שימוש</a:t>
          </a:r>
          <a:r>
            <a:rPr lang="en-US" dirty="0"/>
            <a:t> </a:t>
          </a:r>
          <a:r>
            <a:rPr lang="en-US" dirty="0" err="1"/>
            <a:t>חוזר</a:t>
          </a:r>
          <a:r>
            <a:rPr lang="en-US" dirty="0"/>
            <a:t> </a:t>
          </a:r>
          <a:r>
            <a:rPr lang="en-US" dirty="0" err="1"/>
            <a:t>והפרדת</a:t>
          </a:r>
          <a:r>
            <a:rPr lang="en-US" dirty="0"/>
            <a:t> </a:t>
          </a:r>
          <a:r>
            <a:rPr lang="en-US" dirty="0" err="1"/>
            <a:t>פסולת</a:t>
          </a:r>
          <a:r>
            <a:rPr lang="en-US" dirty="0"/>
            <a:t> </a:t>
          </a:r>
          <a:r>
            <a:rPr lang="en-US" dirty="0" err="1"/>
            <a:t>לשימור</a:t>
          </a:r>
          <a:r>
            <a:rPr lang="en-US" dirty="0"/>
            <a:t> </a:t>
          </a:r>
          <a:r>
            <a:rPr lang="en-US" dirty="0" err="1"/>
            <a:t>הקיימות</a:t>
          </a:r>
          <a:endParaRPr lang="en-US" dirty="0"/>
        </a:p>
      </dgm:t>
    </dgm:pt>
    <dgm:pt modelId="{F56B3A19-13C7-4F9A-BBF8-D7F8193B566D}" type="parTrans" cxnId="{FA0B04EF-A407-4F8F-AB35-37BF2BAACB6D}">
      <dgm:prSet/>
      <dgm:spPr/>
      <dgm:t>
        <a:bodyPr/>
        <a:lstStyle/>
        <a:p>
          <a:endParaRPr lang="en-US"/>
        </a:p>
      </dgm:t>
    </dgm:pt>
    <dgm:pt modelId="{1BBC43CC-A770-45EA-A4E0-AFA37BB89B68}" type="sibTrans" cxnId="{FA0B04EF-A407-4F8F-AB35-37BF2BAACB6D}">
      <dgm:prSet/>
      <dgm:spPr/>
      <dgm:t>
        <a:bodyPr/>
        <a:lstStyle/>
        <a:p>
          <a:endParaRPr lang="en-US"/>
        </a:p>
      </dgm:t>
    </dgm:pt>
    <dgm:pt modelId="{CD7D3F3A-CF64-44B6-8A0F-70925107466E}" type="pres">
      <dgm:prSet presAssocID="{033BA1FA-9DF1-445F-8B40-215CCAD1F7F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A491BF-E04C-4042-86E8-159327700719}" type="pres">
      <dgm:prSet presAssocID="{DA61048F-7073-4B98-9B5F-DF31C70E4C1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6E975-F0E8-4CFC-832E-7D625FE2D2FD}" type="pres">
      <dgm:prSet presAssocID="{BCEC062E-8127-4CF1-B5BD-7E20B362E67F}" presName="sibTrans" presStyleCnt="0"/>
      <dgm:spPr/>
    </dgm:pt>
    <dgm:pt modelId="{BB2EA276-96A0-455C-8F37-ED25820230ED}" type="pres">
      <dgm:prSet presAssocID="{F808A899-3D40-4E43-A036-1A74303EE1A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41C6B-4341-436E-96C3-BC19671E7620}" type="pres">
      <dgm:prSet presAssocID="{3091D66A-8761-464A-B299-12040507BD26}" presName="sibTrans" presStyleCnt="0"/>
      <dgm:spPr/>
    </dgm:pt>
    <dgm:pt modelId="{8FC464ED-0A9A-43D6-A816-BF1A13AB9366}" type="pres">
      <dgm:prSet presAssocID="{1B6864F4-53E4-4C16-8052-9A42794C21C0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C7B7E-7D65-44F3-8CE5-4591F622333F}" type="pres">
      <dgm:prSet presAssocID="{758642FF-36B4-4C9D-B951-9E7D0A04F069}" presName="sibTrans" presStyleCnt="0"/>
      <dgm:spPr/>
    </dgm:pt>
    <dgm:pt modelId="{A9220A18-F951-48CB-84B3-51537AE44B5E}" type="pres">
      <dgm:prSet presAssocID="{2D4679C8-B8AB-4811-914D-EA0108D64DF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28CA1-5647-4614-8084-E7A3185E2891}" type="pres">
      <dgm:prSet presAssocID="{FA36DB4C-7A9C-44FC-9E55-99F27CAA1FC8}" presName="sibTrans" presStyleCnt="0"/>
      <dgm:spPr/>
    </dgm:pt>
    <dgm:pt modelId="{B06C83DE-93AA-47B1-89AF-469E104F11F9}" type="pres">
      <dgm:prSet presAssocID="{E9A68C40-F929-4C65-B1B8-4F20646E2B6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40062-477C-467F-9BBF-C9CA9CEE9CB5}" type="pres">
      <dgm:prSet presAssocID="{3105B3A1-C835-4862-8C02-E47B4B8D9136}" presName="sibTrans" presStyleCnt="0"/>
      <dgm:spPr/>
    </dgm:pt>
    <dgm:pt modelId="{C2848DDF-D889-4E65-9D07-8D5D5982F054}" type="pres">
      <dgm:prSet presAssocID="{49BE6F1E-492B-4FD0-B2FE-176108105E9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0E35A8-12A6-448A-879F-38400A51003E}" srcId="{033BA1FA-9DF1-445F-8B40-215CCAD1F7F9}" destId="{F808A899-3D40-4E43-A036-1A74303EE1A8}" srcOrd="1" destOrd="0" parTransId="{0A44E43F-C59C-4FF2-AE21-07653210BA73}" sibTransId="{3091D66A-8761-464A-B299-12040507BD26}"/>
    <dgm:cxn modelId="{69A010C3-7CF7-4FAE-8E14-3F2F2C5CDCBE}" srcId="{033BA1FA-9DF1-445F-8B40-215CCAD1F7F9}" destId="{DA61048F-7073-4B98-9B5F-DF31C70E4C1B}" srcOrd="0" destOrd="0" parTransId="{E0B2FFED-6DC1-429E-8A6E-55B7514C314B}" sibTransId="{BCEC062E-8127-4CF1-B5BD-7E20B362E67F}"/>
    <dgm:cxn modelId="{C9003E69-7BBD-4EB4-8859-790B8E78EB71}" type="presOf" srcId="{F808A899-3D40-4E43-A036-1A74303EE1A8}" destId="{BB2EA276-96A0-455C-8F37-ED25820230ED}" srcOrd="0" destOrd="0" presId="urn:microsoft.com/office/officeart/2005/8/layout/default"/>
    <dgm:cxn modelId="{CDAA0047-F720-44B8-83DE-9364621F44C9}" srcId="{033BA1FA-9DF1-445F-8B40-215CCAD1F7F9}" destId="{1B6864F4-53E4-4C16-8052-9A42794C21C0}" srcOrd="2" destOrd="0" parTransId="{00A427A8-EA93-4C1D-A2B2-1DD8132717EC}" sibTransId="{758642FF-36B4-4C9D-B951-9E7D0A04F069}"/>
    <dgm:cxn modelId="{BF6F3F70-3340-43B0-B9C4-0DF8F12D21B9}" type="presOf" srcId="{E9A68C40-F929-4C65-B1B8-4F20646E2B62}" destId="{B06C83DE-93AA-47B1-89AF-469E104F11F9}" srcOrd="0" destOrd="0" presId="urn:microsoft.com/office/officeart/2005/8/layout/default"/>
    <dgm:cxn modelId="{C64C63A6-7F2C-49F1-8D24-3A893CD245BD}" srcId="{033BA1FA-9DF1-445F-8B40-215CCAD1F7F9}" destId="{2D4679C8-B8AB-4811-914D-EA0108D64DFF}" srcOrd="3" destOrd="0" parTransId="{01349BF2-A4FF-4998-9DF8-67BE28AC4179}" sibTransId="{FA36DB4C-7A9C-44FC-9E55-99F27CAA1FC8}"/>
    <dgm:cxn modelId="{97056B31-3401-4E0F-934E-48CD72FAA6E2}" type="presOf" srcId="{033BA1FA-9DF1-445F-8B40-215CCAD1F7F9}" destId="{CD7D3F3A-CF64-44B6-8A0F-70925107466E}" srcOrd="0" destOrd="0" presId="urn:microsoft.com/office/officeart/2005/8/layout/default"/>
    <dgm:cxn modelId="{F560C0DF-26E2-4819-875B-FF763AA9083B}" type="presOf" srcId="{49BE6F1E-492B-4FD0-B2FE-176108105E9E}" destId="{C2848DDF-D889-4E65-9D07-8D5D5982F054}" srcOrd="0" destOrd="0" presId="urn:microsoft.com/office/officeart/2005/8/layout/default"/>
    <dgm:cxn modelId="{75A31AEA-0C03-4B0B-B023-7E200DB84743}" type="presOf" srcId="{1B6864F4-53E4-4C16-8052-9A42794C21C0}" destId="{8FC464ED-0A9A-43D6-A816-BF1A13AB9366}" srcOrd="0" destOrd="0" presId="urn:microsoft.com/office/officeart/2005/8/layout/default"/>
    <dgm:cxn modelId="{4AAA7F6F-2821-4273-A927-1856D52B2B1F}" type="presOf" srcId="{2D4679C8-B8AB-4811-914D-EA0108D64DFF}" destId="{A9220A18-F951-48CB-84B3-51537AE44B5E}" srcOrd="0" destOrd="0" presId="urn:microsoft.com/office/officeart/2005/8/layout/default"/>
    <dgm:cxn modelId="{04DEED51-077B-484B-B157-BE57359F620A}" type="presOf" srcId="{DA61048F-7073-4B98-9B5F-DF31C70E4C1B}" destId="{55A491BF-E04C-4042-86E8-159327700719}" srcOrd="0" destOrd="0" presId="urn:microsoft.com/office/officeart/2005/8/layout/default"/>
    <dgm:cxn modelId="{FA0B04EF-A407-4F8F-AB35-37BF2BAACB6D}" srcId="{033BA1FA-9DF1-445F-8B40-215CCAD1F7F9}" destId="{49BE6F1E-492B-4FD0-B2FE-176108105E9E}" srcOrd="5" destOrd="0" parTransId="{F56B3A19-13C7-4F9A-BBF8-D7F8193B566D}" sibTransId="{1BBC43CC-A770-45EA-A4E0-AFA37BB89B68}"/>
    <dgm:cxn modelId="{B085FCD7-5EBA-41C1-BB33-B99AE299140B}" srcId="{033BA1FA-9DF1-445F-8B40-215CCAD1F7F9}" destId="{E9A68C40-F929-4C65-B1B8-4F20646E2B62}" srcOrd="4" destOrd="0" parTransId="{F896414C-EE29-4936-8D8C-F9DE455887AE}" sibTransId="{3105B3A1-C835-4862-8C02-E47B4B8D9136}"/>
    <dgm:cxn modelId="{01B6B678-921D-4C8D-9E9D-B58ABA1A5EF0}" type="presParOf" srcId="{CD7D3F3A-CF64-44B6-8A0F-70925107466E}" destId="{55A491BF-E04C-4042-86E8-159327700719}" srcOrd="0" destOrd="0" presId="urn:microsoft.com/office/officeart/2005/8/layout/default"/>
    <dgm:cxn modelId="{0A571217-056D-4330-BCD3-DF91C17F5104}" type="presParOf" srcId="{CD7D3F3A-CF64-44B6-8A0F-70925107466E}" destId="{CA16E975-F0E8-4CFC-832E-7D625FE2D2FD}" srcOrd="1" destOrd="0" presId="urn:microsoft.com/office/officeart/2005/8/layout/default"/>
    <dgm:cxn modelId="{017983A7-A122-4403-906C-80D4EC47B305}" type="presParOf" srcId="{CD7D3F3A-CF64-44B6-8A0F-70925107466E}" destId="{BB2EA276-96A0-455C-8F37-ED25820230ED}" srcOrd="2" destOrd="0" presId="urn:microsoft.com/office/officeart/2005/8/layout/default"/>
    <dgm:cxn modelId="{087F9C85-0AB3-435E-AFAC-B001629F49D0}" type="presParOf" srcId="{CD7D3F3A-CF64-44B6-8A0F-70925107466E}" destId="{15C41C6B-4341-436E-96C3-BC19671E7620}" srcOrd="3" destOrd="0" presId="urn:microsoft.com/office/officeart/2005/8/layout/default"/>
    <dgm:cxn modelId="{76C4E416-70E1-4AFE-B7B8-52515220B08C}" type="presParOf" srcId="{CD7D3F3A-CF64-44B6-8A0F-70925107466E}" destId="{8FC464ED-0A9A-43D6-A816-BF1A13AB9366}" srcOrd="4" destOrd="0" presId="urn:microsoft.com/office/officeart/2005/8/layout/default"/>
    <dgm:cxn modelId="{BD4A6FFC-4D8E-488E-A9C3-C491B0E62B72}" type="presParOf" srcId="{CD7D3F3A-CF64-44B6-8A0F-70925107466E}" destId="{492C7B7E-7D65-44F3-8CE5-4591F622333F}" srcOrd="5" destOrd="0" presId="urn:microsoft.com/office/officeart/2005/8/layout/default"/>
    <dgm:cxn modelId="{8F5ED198-1D46-43A7-A693-B6EB8F5823E7}" type="presParOf" srcId="{CD7D3F3A-CF64-44B6-8A0F-70925107466E}" destId="{A9220A18-F951-48CB-84B3-51537AE44B5E}" srcOrd="6" destOrd="0" presId="urn:microsoft.com/office/officeart/2005/8/layout/default"/>
    <dgm:cxn modelId="{77963661-A9E6-49D8-9683-B52DE9F06C43}" type="presParOf" srcId="{CD7D3F3A-CF64-44B6-8A0F-70925107466E}" destId="{7A228CA1-5647-4614-8084-E7A3185E2891}" srcOrd="7" destOrd="0" presId="urn:microsoft.com/office/officeart/2005/8/layout/default"/>
    <dgm:cxn modelId="{8CB5D5D3-22F3-44EC-8B36-55AD75308B15}" type="presParOf" srcId="{CD7D3F3A-CF64-44B6-8A0F-70925107466E}" destId="{B06C83DE-93AA-47B1-89AF-469E104F11F9}" srcOrd="8" destOrd="0" presId="urn:microsoft.com/office/officeart/2005/8/layout/default"/>
    <dgm:cxn modelId="{869793A3-EA76-433E-8522-4C4497DACD80}" type="presParOf" srcId="{CD7D3F3A-CF64-44B6-8A0F-70925107466E}" destId="{27B40062-477C-467F-9BBF-C9CA9CEE9CB5}" srcOrd="9" destOrd="0" presId="urn:microsoft.com/office/officeart/2005/8/layout/default"/>
    <dgm:cxn modelId="{16D0ED4A-4911-42CF-9622-5D7974804CD1}" type="presParOf" srcId="{CD7D3F3A-CF64-44B6-8A0F-70925107466E}" destId="{C2848DDF-D889-4E65-9D07-8D5D5982F05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2AFCD-075C-4A33-BAEF-8C05A2E6242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72B4E-49B8-481E-B4EC-777695F77D49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מציגה</a:t>
          </a:r>
          <a:r>
            <a:rPr lang="en-US" sz="1400" dirty="0"/>
            <a:t> </a:t>
          </a:r>
          <a:r>
            <a:rPr lang="en-US" sz="1400" dirty="0" err="1"/>
            <a:t>למפעילי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מסלול</a:t>
          </a:r>
          <a:r>
            <a:rPr lang="en-US" sz="1400" dirty="0"/>
            <a:t> </a:t>
          </a:r>
          <a:r>
            <a:rPr lang="en-US" sz="1400" dirty="0" err="1"/>
            <a:t>אופטימלי</a:t>
          </a:r>
          <a:r>
            <a:rPr lang="en-US" sz="1400" dirty="0"/>
            <a:t>, </a:t>
          </a:r>
          <a:r>
            <a:rPr lang="en-US" sz="1400" dirty="0" err="1"/>
            <a:t>תוך</a:t>
          </a:r>
          <a:r>
            <a:rPr lang="en-US" sz="1400" dirty="0"/>
            <a:t> </a:t>
          </a:r>
          <a:r>
            <a:rPr lang="en-US" sz="1400" dirty="0" err="1"/>
            <a:t>תיעדוף</a:t>
          </a:r>
          <a:r>
            <a:rPr lang="en-US" sz="1400" dirty="0"/>
            <a:t> </a:t>
          </a:r>
          <a:r>
            <a:rPr lang="en-US" sz="1400" dirty="0" err="1"/>
            <a:t>מיכלים</a:t>
          </a:r>
          <a:r>
            <a:rPr lang="en-US" sz="1400" dirty="0"/>
            <a:t> </a:t>
          </a:r>
          <a:r>
            <a:rPr lang="en-US" sz="1400" dirty="0" err="1"/>
            <a:t>מלאים</a:t>
          </a:r>
          <a:r>
            <a:rPr lang="en-US" sz="1400" dirty="0"/>
            <a:t> </a:t>
          </a:r>
          <a:r>
            <a:rPr lang="en-US" sz="1400" dirty="0" err="1"/>
            <a:t>הדורשים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מיידי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הנהג</a:t>
          </a:r>
          <a:r>
            <a:rPr lang="en-US" sz="1400" dirty="0"/>
            <a:t> </a:t>
          </a:r>
          <a:r>
            <a:rPr lang="en-US" sz="1400" dirty="0" err="1"/>
            <a:t>מקבל</a:t>
          </a:r>
          <a:r>
            <a:rPr lang="en-US" sz="1400" dirty="0"/>
            <a:t> </a:t>
          </a:r>
          <a:r>
            <a:rPr lang="en-US" sz="1400" dirty="0" err="1"/>
            <a:t>עדכונים</a:t>
          </a:r>
          <a:r>
            <a:rPr lang="en-US" sz="1400" dirty="0"/>
            <a:t> </a:t>
          </a:r>
          <a:r>
            <a:rPr lang="en-US" sz="1400" dirty="0" err="1"/>
            <a:t>שוטפים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, </a:t>
          </a:r>
          <a:r>
            <a:rPr lang="en-US" sz="1400" dirty="0" err="1"/>
            <a:t>זמינותם</a:t>
          </a:r>
          <a:r>
            <a:rPr lang="en-US" sz="1400" dirty="0"/>
            <a:t> </a:t>
          </a:r>
          <a:r>
            <a:rPr lang="en-US" sz="1400" dirty="0" err="1"/>
            <a:t>והמסלול</a:t>
          </a:r>
          <a:r>
            <a:rPr lang="en-US" sz="1400" dirty="0"/>
            <a:t> </a:t>
          </a:r>
          <a:r>
            <a:rPr lang="en-US" sz="1400" dirty="0" err="1"/>
            <a:t>המתאים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המשתמשים</a:t>
          </a:r>
          <a:r>
            <a:rPr lang="en-US" sz="1400" dirty="0"/>
            <a:t> </a:t>
          </a:r>
          <a:r>
            <a:rPr lang="en-US" sz="1400" dirty="0" err="1"/>
            <a:t>יכולים</a:t>
          </a:r>
          <a:r>
            <a:rPr lang="en-US" sz="1400" dirty="0"/>
            <a:t> </a:t>
          </a:r>
          <a:r>
            <a:rPr lang="en-US" sz="1400" dirty="0" err="1"/>
            <a:t>לעקוב</a:t>
          </a:r>
          <a:r>
            <a:rPr lang="en-US" sz="1400" dirty="0"/>
            <a:t> </a:t>
          </a:r>
          <a:r>
            <a:rPr lang="en-US" sz="1400" dirty="0" err="1"/>
            <a:t>אחר</a:t>
          </a:r>
          <a:r>
            <a:rPr lang="en-US" sz="1400" dirty="0"/>
            <a:t> </a:t>
          </a:r>
          <a:r>
            <a:rPr lang="en-US" sz="1400" dirty="0" err="1"/>
            <a:t>מערך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ולצפות</a:t>
          </a:r>
          <a:r>
            <a:rPr lang="en-US" sz="1400" dirty="0"/>
            <a:t> </a:t>
          </a:r>
          <a:r>
            <a:rPr lang="en-US" sz="1400" dirty="0" err="1"/>
            <a:t>בנתונים</a:t>
          </a:r>
          <a:r>
            <a:rPr lang="en-US" sz="1400" dirty="0"/>
            <a:t> </a:t>
          </a:r>
          <a:r>
            <a:rPr lang="en-US" sz="1400" dirty="0" err="1"/>
            <a:t>חיים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 </a:t>
          </a:r>
          <a:r>
            <a:rPr lang="en-US" sz="1400" dirty="0" err="1"/>
            <a:t>ברחבי</a:t>
          </a:r>
          <a:r>
            <a:rPr lang="en-US" sz="1400" dirty="0"/>
            <a:t> </a:t>
          </a:r>
          <a:r>
            <a:rPr lang="en-US" sz="1400" dirty="0" err="1"/>
            <a:t>העיר</a:t>
          </a:r>
          <a:r>
            <a:rPr lang="en-US" sz="1400" dirty="0"/>
            <a:t>.</a:t>
          </a:r>
        </a:p>
      </dgm:t>
    </dgm:pt>
    <dgm:pt modelId="{B1C79CB7-507E-4CA8-8A61-58447730B7B6}" type="parTrans" cxnId="{C4157D6A-AFBC-413C-ADCF-FA58024D7E0B}">
      <dgm:prSet/>
      <dgm:spPr/>
      <dgm:t>
        <a:bodyPr/>
        <a:lstStyle/>
        <a:p>
          <a:endParaRPr lang="en-US"/>
        </a:p>
      </dgm:t>
    </dgm:pt>
    <dgm:pt modelId="{21B62205-7375-4FD2-B5CA-B3EEEB3A371B}" type="sibTrans" cxnId="{C4157D6A-AFBC-413C-ADCF-FA58024D7E0B}">
      <dgm:prSet/>
      <dgm:spPr/>
      <dgm:t>
        <a:bodyPr/>
        <a:lstStyle/>
        <a:p>
          <a:endParaRPr lang="en-US"/>
        </a:p>
      </dgm:t>
    </dgm:pt>
    <dgm:pt modelId="{025C1FB9-2A28-43F3-A64B-163C9447EF33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מספקת</a:t>
          </a:r>
          <a:r>
            <a:rPr lang="en-US" sz="1400" dirty="0"/>
            <a:t> </a:t>
          </a:r>
          <a:r>
            <a:rPr lang="en-US" sz="1400" dirty="0" err="1"/>
            <a:t>גישה</a:t>
          </a:r>
          <a:r>
            <a:rPr lang="en-US" sz="1400" dirty="0"/>
            <a:t> </a:t>
          </a:r>
          <a:r>
            <a:rPr lang="en-US" sz="1400" dirty="0" err="1"/>
            <a:t>למידע</a:t>
          </a:r>
          <a:r>
            <a:rPr lang="en-US" sz="1400" dirty="0"/>
            <a:t> </a:t>
          </a:r>
          <a:r>
            <a:rPr lang="en-US" sz="1400" dirty="0" err="1"/>
            <a:t>היסטורי</a:t>
          </a:r>
          <a:r>
            <a:rPr lang="en-US" sz="1400" dirty="0"/>
            <a:t> </a:t>
          </a:r>
          <a:r>
            <a:rPr lang="en-US" sz="1400" dirty="0" err="1"/>
            <a:t>שנאסף</a:t>
          </a:r>
          <a:r>
            <a:rPr lang="en-US" sz="1400" dirty="0"/>
            <a:t> </a:t>
          </a:r>
          <a:r>
            <a:rPr lang="en-US" sz="1400" dirty="0" err="1"/>
            <a:t>לאורך</a:t>
          </a:r>
          <a:r>
            <a:rPr lang="en-US" sz="1400" dirty="0"/>
            <a:t> </a:t>
          </a:r>
          <a:r>
            <a:rPr lang="en-US" sz="1400" dirty="0" err="1"/>
            <a:t>זמן</a:t>
          </a:r>
          <a:r>
            <a:rPr lang="en-US" sz="1400" dirty="0"/>
            <a:t>, </a:t>
          </a:r>
          <a:r>
            <a:rPr lang="en-US" sz="1400" dirty="0" err="1"/>
            <a:t>לצורך</a:t>
          </a:r>
          <a:r>
            <a:rPr lang="en-US" sz="1400" dirty="0"/>
            <a:t> </a:t>
          </a:r>
          <a:r>
            <a:rPr lang="en-US" sz="1400" dirty="0" err="1"/>
            <a:t>ניתוח</a:t>
          </a:r>
          <a:r>
            <a:rPr lang="en-US" sz="1400" dirty="0"/>
            <a:t> </a:t>
          </a:r>
          <a:r>
            <a:rPr lang="en-US" sz="1400" dirty="0" err="1"/>
            <a:t>מגמות</a:t>
          </a:r>
          <a:r>
            <a:rPr lang="en-US" sz="1400" dirty="0"/>
            <a:t> </a:t>
          </a:r>
          <a:r>
            <a:rPr lang="en-US" sz="1400" dirty="0" err="1"/>
            <a:t>ושיפור</a:t>
          </a:r>
          <a:r>
            <a:rPr lang="en-US" sz="1400" dirty="0"/>
            <a:t> </a:t>
          </a:r>
          <a:r>
            <a:rPr lang="en-US" sz="1400" dirty="0" err="1"/>
            <a:t>תהליכי</a:t>
          </a:r>
          <a:r>
            <a:rPr lang="en-US" sz="1400" dirty="0"/>
            <a:t> </a:t>
          </a:r>
          <a:r>
            <a:rPr lang="en-US" sz="1400" dirty="0" err="1"/>
            <a:t>הפינוי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במקרה</a:t>
          </a:r>
          <a:r>
            <a:rPr lang="en-US" sz="1400" dirty="0"/>
            <a:t> </a:t>
          </a:r>
          <a:r>
            <a:rPr lang="en-US" sz="1400" dirty="0" err="1"/>
            <a:t>של</a:t>
          </a:r>
          <a:r>
            <a:rPr lang="en-US" sz="1400" dirty="0"/>
            <a:t> </a:t>
          </a:r>
          <a:r>
            <a:rPr lang="en-US" sz="1400" dirty="0" err="1"/>
            <a:t>חריגות</a:t>
          </a:r>
          <a:r>
            <a:rPr lang="en-US" sz="1400" dirty="0"/>
            <a:t>, </a:t>
          </a:r>
          <a:r>
            <a:rPr lang="en-US" sz="1400" dirty="0" err="1"/>
            <a:t>כגון</a:t>
          </a:r>
          <a:r>
            <a:rPr lang="en-US" sz="1400" dirty="0"/>
            <a:t> </a:t>
          </a:r>
          <a:r>
            <a:rPr lang="en-US" sz="1400" dirty="0" err="1"/>
            <a:t>עומס</a:t>
          </a:r>
          <a:r>
            <a:rPr lang="en-US" sz="1400" dirty="0"/>
            <a:t> </a:t>
          </a:r>
          <a:r>
            <a:rPr lang="en-US" sz="1400" dirty="0" err="1"/>
            <a:t>חריג</a:t>
          </a:r>
          <a:r>
            <a:rPr lang="en-US" sz="1400" dirty="0"/>
            <a:t> </a:t>
          </a:r>
          <a:r>
            <a:rPr lang="en-US" sz="1400" dirty="0" err="1"/>
            <a:t>במיכלים</a:t>
          </a:r>
          <a:r>
            <a:rPr lang="en-US" sz="1400" dirty="0"/>
            <a:t>, </a:t>
          </a:r>
          <a:r>
            <a:rPr lang="en-US" sz="1400" dirty="0" err="1"/>
            <a:t>תקלה</a:t>
          </a:r>
          <a:r>
            <a:rPr lang="en-US" sz="1400" dirty="0"/>
            <a:t> </a:t>
          </a:r>
          <a:r>
            <a:rPr lang="en-US" sz="1400" dirty="0" err="1"/>
            <a:t>בחיישן</a:t>
          </a:r>
          <a:r>
            <a:rPr lang="en-US" sz="1400" dirty="0"/>
            <a:t> </a:t>
          </a:r>
          <a:r>
            <a:rPr lang="en-US" sz="1400" dirty="0" err="1"/>
            <a:t>או</a:t>
          </a:r>
          <a:r>
            <a:rPr lang="en-US" sz="1400" dirty="0"/>
            <a:t> </a:t>
          </a:r>
          <a:r>
            <a:rPr lang="en-US" sz="1400" dirty="0" err="1"/>
            <a:t>חשש</a:t>
          </a:r>
          <a:r>
            <a:rPr lang="en-US" sz="1400" dirty="0"/>
            <a:t> </a:t>
          </a:r>
          <a:r>
            <a:rPr lang="en-US" sz="1400" dirty="0" err="1"/>
            <a:t>לשריפה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שולחת</a:t>
          </a:r>
          <a:r>
            <a:rPr lang="en-US" sz="1400" dirty="0"/>
            <a:t> </a:t>
          </a:r>
          <a:r>
            <a:rPr lang="en-US" sz="1400" dirty="0" err="1"/>
            <a:t>התראות</a:t>
          </a:r>
          <a:r>
            <a:rPr lang="en-US" sz="1400" dirty="0"/>
            <a:t> </a:t>
          </a:r>
          <a:r>
            <a:rPr lang="en-US" sz="1400" dirty="0" err="1"/>
            <a:t>מיידיות</a:t>
          </a:r>
          <a:r>
            <a:rPr lang="en-US" sz="1400" dirty="0"/>
            <a:t> </a:t>
          </a:r>
          <a:r>
            <a:rPr lang="en-US" sz="1400" dirty="0" err="1"/>
            <a:t>לגורמים</a:t>
          </a:r>
          <a:r>
            <a:rPr lang="en-US" sz="1400" dirty="0"/>
            <a:t> </a:t>
          </a:r>
          <a:r>
            <a:rPr lang="en-US" sz="1400" dirty="0" err="1"/>
            <a:t>הרלוונטיים</a:t>
          </a:r>
          <a:r>
            <a:rPr lang="en-US" sz="1400" dirty="0"/>
            <a:t>.</a:t>
          </a:r>
        </a:p>
      </dgm:t>
    </dgm:pt>
    <dgm:pt modelId="{6E9622EE-707B-4677-9B74-3DDEB12CA246}" type="parTrans" cxnId="{270A9C87-B70E-4948-9E8D-5466AC830A55}">
      <dgm:prSet/>
      <dgm:spPr/>
      <dgm:t>
        <a:bodyPr/>
        <a:lstStyle/>
        <a:p>
          <a:endParaRPr lang="en-US"/>
        </a:p>
      </dgm:t>
    </dgm:pt>
    <dgm:pt modelId="{FAC293A3-0712-4A97-BAA6-544B54553EB2}" type="sibTrans" cxnId="{270A9C87-B70E-4948-9E8D-5466AC830A55}">
      <dgm:prSet/>
      <dgm:spPr/>
      <dgm:t>
        <a:bodyPr/>
        <a:lstStyle/>
        <a:p>
          <a:endParaRPr lang="en-US"/>
        </a:p>
      </dgm:t>
    </dgm:pt>
    <dgm:pt modelId="{D50C75F1-89AD-408F-9976-3FBFFBAEAB2C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הלוח</a:t>
          </a:r>
          <a:r>
            <a:rPr lang="en-US" sz="1400" dirty="0"/>
            <a:t> </a:t>
          </a:r>
          <a:r>
            <a:rPr lang="en-US" sz="1400" dirty="0" err="1"/>
            <a:t>מחוונים</a:t>
          </a:r>
          <a:r>
            <a:rPr lang="en-US" sz="1400" dirty="0"/>
            <a:t> </a:t>
          </a:r>
          <a:r>
            <a:rPr lang="en-US" sz="1400" dirty="0" err="1"/>
            <a:t>החכם</a:t>
          </a:r>
          <a:r>
            <a:rPr lang="en-US" sz="1400" dirty="0"/>
            <a:t> </a:t>
          </a:r>
          <a:r>
            <a:rPr lang="en-US" sz="1400" dirty="0" err="1"/>
            <a:t>שהוא</a:t>
          </a:r>
          <a:r>
            <a:rPr lang="en-US" sz="1400" dirty="0"/>
            <a:t> </a:t>
          </a:r>
          <a:r>
            <a:rPr lang="en-US" sz="1400" dirty="0" err="1"/>
            <a:t>הדשבורד</a:t>
          </a:r>
          <a:r>
            <a:rPr lang="en-US" sz="1400" dirty="0"/>
            <a:t>, </a:t>
          </a:r>
          <a:r>
            <a:rPr lang="en-US" sz="1400" dirty="0" err="1"/>
            <a:t>מאפשר</a:t>
          </a:r>
          <a:r>
            <a:rPr lang="en-US" sz="1400" dirty="0"/>
            <a:t> </a:t>
          </a:r>
          <a:r>
            <a:rPr lang="en-US" sz="1400" dirty="0" err="1"/>
            <a:t>למנהלי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ברשות</a:t>
          </a:r>
          <a:r>
            <a:rPr lang="en-US" sz="1400" dirty="0"/>
            <a:t> </a:t>
          </a:r>
          <a:r>
            <a:rPr lang="en-US" sz="1400" dirty="0" err="1"/>
            <a:t>המקומית</a:t>
          </a:r>
          <a:r>
            <a:rPr lang="en-US" sz="1400" dirty="0"/>
            <a:t> </a:t>
          </a:r>
          <a:r>
            <a:rPr lang="en-US" sz="1400" dirty="0" err="1"/>
            <a:t>לקבל</a:t>
          </a:r>
          <a:r>
            <a:rPr lang="en-US" sz="1400" dirty="0"/>
            <a:t> </a:t>
          </a:r>
          <a:r>
            <a:rPr lang="en-US" sz="1400" dirty="0" err="1"/>
            <a:t>תובנות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, </a:t>
          </a:r>
          <a:r>
            <a:rPr lang="en-US" sz="1400" dirty="0" err="1"/>
            <a:t>לנתח</a:t>
          </a:r>
          <a:r>
            <a:rPr lang="en-US" sz="1400" dirty="0"/>
            <a:t> </a:t>
          </a:r>
          <a:r>
            <a:rPr lang="en-US" sz="1400" dirty="0" err="1"/>
            <a:t>נתונים</a:t>
          </a:r>
          <a:r>
            <a:rPr lang="en-US" sz="1400" dirty="0"/>
            <a:t> </a:t>
          </a:r>
          <a:r>
            <a:rPr lang="en-US" sz="1400" dirty="0" err="1"/>
            <a:t>ולבצע</a:t>
          </a:r>
          <a:r>
            <a:rPr lang="en-US" sz="1400" dirty="0"/>
            <a:t> </a:t>
          </a:r>
          <a:r>
            <a:rPr lang="en-US" sz="1400" dirty="0" err="1"/>
            <a:t>התאמות</a:t>
          </a:r>
          <a:r>
            <a:rPr lang="en-US" sz="1400" dirty="0"/>
            <a:t> </a:t>
          </a:r>
          <a:r>
            <a:rPr lang="en-US" sz="1400" dirty="0" err="1"/>
            <a:t>תפעוליות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בנוסף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תומכת</a:t>
          </a:r>
          <a:r>
            <a:rPr lang="en-US" sz="1400" dirty="0"/>
            <a:t> </a:t>
          </a:r>
          <a:r>
            <a:rPr lang="en-US" sz="1400" dirty="0" err="1"/>
            <a:t>באינטגרציה</a:t>
          </a:r>
          <a:r>
            <a:rPr lang="en-US" sz="1400" dirty="0"/>
            <a:t> </a:t>
          </a:r>
          <a:r>
            <a:rPr lang="en-US" sz="1400" dirty="0" err="1"/>
            <a:t>עם</a:t>
          </a:r>
          <a:r>
            <a:rPr lang="en-US" sz="1400" dirty="0"/>
            <a:t> </a:t>
          </a:r>
          <a:r>
            <a:rPr lang="en-US" sz="1400" dirty="0" err="1"/>
            <a:t>מערכות</a:t>
          </a:r>
          <a:r>
            <a:rPr lang="en-US" sz="1400" dirty="0"/>
            <a:t> </a:t>
          </a:r>
          <a:r>
            <a:rPr lang="en-US" sz="1400" dirty="0" err="1"/>
            <a:t>עיר</a:t>
          </a:r>
          <a:r>
            <a:rPr lang="en-US" sz="1400" dirty="0"/>
            <a:t> </a:t>
          </a:r>
          <a:r>
            <a:rPr lang="en-US" sz="1400" dirty="0" err="1"/>
            <a:t>חכמה</a:t>
          </a:r>
          <a:r>
            <a:rPr lang="en-US" sz="1400" dirty="0"/>
            <a:t> </a:t>
          </a:r>
          <a:r>
            <a:rPr lang="en-US" sz="1400" dirty="0" err="1"/>
            <a:t>נוספות</a:t>
          </a:r>
          <a:r>
            <a:rPr lang="en-US" sz="1400" dirty="0"/>
            <a:t>, </a:t>
          </a:r>
          <a:r>
            <a:rPr lang="en-US" sz="1400" dirty="0" err="1"/>
            <a:t>מה</a:t>
          </a:r>
          <a:r>
            <a:rPr lang="en-US" sz="1400" dirty="0"/>
            <a:t> </a:t>
          </a:r>
          <a:r>
            <a:rPr lang="en-US" sz="1400" dirty="0" err="1"/>
            <a:t>שמאפשר</a:t>
          </a:r>
          <a:r>
            <a:rPr lang="en-US" sz="1400" dirty="0"/>
            <a:t> </a:t>
          </a:r>
          <a:r>
            <a:rPr lang="en-US" sz="1400" dirty="0" err="1"/>
            <a:t>שיפור</a:t>
          </a:r>
          <a:r>
            <a:rPr lang="en-US" sz="1400" dirty="0"/>
            <a:t> </a:t>
          </a:r>
          <a:r>
            <a:rPr lang="en-US" sz="1400" dirty="0" err="1"/>
            <a:t>תיאום</a:t>
          </a:r>
          <a:r>
            <a:rPr lang="en-US" sz="1400" dirty="0"/>
            <a:t> </a:t>
          </a:r>
          <a:r>
            <a:rPr lang="en-US" sz="1400" dirty="0" err="1"/>
            <a:t>השירותים</a:t>
          </a:r>
          <a:r>
            <a:rPr lang="en-US" sz="1400" dirty="0"/>
            <a:t> </a:t>
          </a:r>
          <a:r>
            <a:rPr lang="en-US" sz="1400" dirty="0" err="1"/>
            <a:t>העירוניים</a:t>
          </a:r>
          <a:r>
            <a:rPr lang="en-US" sz="1400" dirty="0"/>
            <a:t>.</a:t>
          </a:r>
        </a:p>
      </dgm:t>
    </dgm:pt>
    <dgm:pt modelId="{08D44432-9F9F-417C-BE25-667B23F32019}" type="parTrans" cxnId="{DA2876C9-256D-4837-BDFE-D481231B3BF9}">
      <dgm:prSet/>
      <dgm:spPr/>
      <dgm:t>
        <a:bodyPr/>
        <a:lstStyle/>
        <a:p>
          <a:endParaRPr lang="en-US"/>
        </a:p>
      </dgm:t>
    </dgm:pt>
    <dgm:pt modelId="{BDD7DEBC-29BA-4202-AB91-3A295B87E9A7}" type="sibTrans" cxnId="{DA2876C9-256D-4837-BDFE-D481231B3BF9}">
      <dgm:prSet/>
      <dgm:spPr/>
      <dgm:t>
        <a:bodyPr/>
        <a:lstStyle/>
        <a:p>
          <a:endParaRPr lang="en-US"/>
        </a:p>
      </dgm:t>
    </dgm:pt>
    <dgm:pt modelId="{14164B82-F42D-46C1-8A9D-3373D99C92E0}" type="pres">
      <dgm:prSet presAssocID="{3312AFCD-075C-4A33-BAEF-8C05A2E6242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B705B4-C021-4793-8B17-82C4D5CFDA42}" type="pres">
      <dgm:prSet presAssocID="{ED472B4E-49B8-481E-B4EC-777695F77D49}" presName="compNode" presStyleCnt="0"/>
      <dgm:spPr/>
    </dgm:pt>
    <dgm:pt modelId="{6AC5C2B1-75C8-4443-A822-31003D646799}" type="pres">
      <dgm:prSet presAssocID="{ED472B4E-49B8-481E-B4EC-777695F77D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B281FFDF-C567-4752-8DEB-138A16ACC861}" type="pres">
      <dgm:prSet presAssocID="{ED472B4E-49B8-481E-B4EC-777695F77D49}" presName="spaceRect" presStyleCnt="0"/>
      <dgm:spPr/>
    </dgm:pt>
    <dgm:pt modelId="{43B45CFA-D78B-44EE-A870-47312E5306C0}" type="pres">
      <dgm:prSet presAssocID="{ED472B4E-49B8-481E-B4EC-777695F77D4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2E58B0A-D542-42F6-8C65-F5F675D7D2AE}" type="pres">
      <dgm:prSet presAssocID="{21B62205-7375-4FD2-B5CA-B3EEEB3A371B}" presName="sibTrans" presStyleCnt="0"/>
      <dgm:spPr/>
    </dgm:pt>
    <dgm:pt modelId="{41A4424E-837C-4B9B-96AC-87CEC3BB56BF}" type="pres">
      <dgm:prSet presAssocID="{025C1FB9-2A28-43F3-A64B-163C9447EF33}" presName="compNode" presStyleCnt="0"/>
      <dgm:spPr/>
    </dgm:pt>
    <dgm:pt modelId="{F44011EF-886C-4C53-B5AE-DCDFA8C73301}" type="pres">
      <dgm:prSet presAssocID="{025C1FB9-2A28-43F3-A64B-163C9447EF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רופא"/>
        </a:ext>
      </dgm:extLst>
    </dgm:pt>
    <dgm:pt modelId="{93688137-E24C-4B9E-9F4B-C1714B61985F}" type="pres">
      <dgm:prSet presAssocID="{025C1FB9-2A28-43F3-A64B-163C9447EF33}" presName="spaceRect" presStyleCnt="0"/>
      <dgm:spPr/>
    </dgm:pt>
    <dgm:pt modelId="{800D7B82-417E-4801-B109-9243C9B57E57}" type="pres">
      <dgm:prSet presAssocID="{025C1FB9-2A28-43F3-A64B-163C9447EF33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F4CD7D2-4269-43F4-9924-656D6814CEC6}" type="pres">
      <dgm:prSet presAssocID="{FAC293A3-0712-4A97-BAA6-544B54553EB2}" presName="sibTrans" presStyleCnt="0"/>
      <dgm:spPr/>
    </dgm:pt>
    <dgm:pt modelId="{6D20F7E3-7A33-4070-91BB-B18572545CDF}" type="pres">
      <dgm:prSet presAssocID="{D50C75F1-89AD-408F-9976-3FBFFBAEAB2C}" presName="compNode" presStyleCnt="0"/>
      <dgm:spPr/>
    </dgm:pt>
    <dgm:pt modelId="{2D723EBD-5942-4325-816C-827E737F4DB7}" type="pres">
      <dgm:prSet presAssocID="{D50C75F1-89AD-408F-9976-3FBFFBAEAB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C4126AD-33AB-46D4-AA6E-9CF1C1CDD1B1}" type="pres">
      <dgm:prSet presAssocID="{D50C75F1-89AD-408F-9976-3FBFFBAEAB2C}" presName="spaceRect" presStyleCnt="0"/>
      <dgm:spPr/>
    </dgm:pt>
    <dgm:pt modelId="{5B7836D3-F67C-4DC4-870C-545FD5DB6657}" type="pres">
      <dgm:prSet presAssocID="{D50C75F1-89AD-408F-9976-3FBFFBAEAB2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865EC5-CECC-4DB9-946F-F93ABD9780AB}" type="presOf" srcId="{ED472B4E-49B8-481E-B4EC-777695F77D49}" destId="{43B45CFA-D78B-44EE-A870-47312E5306C0}" srcOrd="0" destOrd="0" presId="urn:microsoft.com/office/officeart/2018/2/layout/IconLabelList"/>
    <dgm:cxn modelId="{C4157D6A-AFBC-413C-ADCF-FA58024D7E0B}" srcId="{3312AFCD-075C-4A33-BAEF-8C05A2E62425}" destId="{ED472B4E-49B8-481E-B4EC-777695F77D49}" srcOrd="0" destOrd="0" parTransId="{B1C79CB7-507E-4CA8-8A61-58447730B7B6}" sibTransId="{21B62205-7375-4FD2-B5CA-B3EEEB3A371B}"/>
    <dgm:cxn modelId="{DA2876C9-256D-4837-BDFE-D481231B3BF9}" srcId="{3312AFCD-075C-4A33-BAEF-8C05A2E62425}" destId="{D50C75F1-89AD-408F-9976-3FBFFBAEAB2C}" srcOrd="2" destOrd="0" parTransId="{08D44432-9F9F-417C-BE25-667B23F32019}" sibTransId="{BDD7DEBC-29BA-4202-AB91-3A295B87E9A7}"/>
    <dgm:cxn modelId="{89DDA32D-EDCC-4091-8592-B150D45115E4}" type="presOf" srcId="{025C1FB9-2A28-43F3-A64B-163C9447EF33}" destId="{800D7B82-417E-4801-B109-9243C9B57E57}" srcOrd="0" destOrd="0" presId="urn:microsoft.com/office/officeart/2018/2/layout/IconLabelList"/>
    <dgm:cxn modelId="{270A9C87-B70E-4948-9E8D-5466AC830A55}" srcId="{3312AFCD-075C-4A33-BAEF-8C05A2E62425}" destId="{025C1FB9-2A28-43F3-A64B-163C9447EF33}" srcOrd="1" destOrd="0" parTransId="{6E9622EE-707B-4677-9B74-3DDEB12CA246}" sibTransId="{FAC293A3-0712-4A97-BAA6-544B54553EB2}"/>
    <dgm:cxn modelId="{BC749852-60B8-4F2D-B915-C6B48F269241}" type="presOf" srcId="{3312AFCD-075C-4A33-BAEF-8C05A2E62425}" destId="{14164B82-F42D-46C1-8A9D-3373D99C92E0}" srcOrd="0" destOrd="0" presId="urn:microsoft.com/office/officeart/2018/2/layout/IconLabelList"/>
    <dgm:cxn modelId="{24291BA3-B70C-42E8-B620-C7B1709F9AB9}" type="presOf" srcId="{D50C75F1-89AD-408F-9976-3FBFFBAEAB2C}" destId="{5B7836D3-F67C-4DC4-870C-545FD5DB6657}" srcOrd="0" destOrd="0" presId="urn:microsoft.com/office/officeart/2018/2/layout/IconLabelList"/>
    <dgm:cxn modelId="{CD216B26-4E34-487A-8E4A-A5D176858E7E}" type="presParOf" srcId="{14164B82-F42D-46C1-8A9D-3373D99C92E0}" destId="{6CB705B4-C021-4793-8B17-82C4D5CFDA42}" srcOrd="0" destOrd="0" presId="urn:microsoft.com/office/officeart/2018/2/layout/IconLabelList"/>
    <dgm:cxn modelId="{B8CD5144-8973-4BB2-BACC-536756333ADD}" type="presParOf" srcId="{6CB705B4-C021-4793-8B17-82C4D5CFDA42}" destId="{6AC5C2B1-75C8-4443-A822-31003D646799}" srcOrd="0" destOrd="0" presId="urn:microsoft.com/office/officeart/2018/2/layout/IconLabelList"/>
    <dgm:cxn modelId="{11BF0A50-0B14-46B2-8620-8147C883847D}" type="presParOf" srcId="{6CB705B4-C021-4793-8B17-82C4D5CFDA42}" destId="{B281FFDF-C567-4752-8DEB-138A16ACC861}" srcOrd="1" destOrd="0" presId="urn:microsoft.com/office/officeart/2018/2/layout/IconLabelList"/>
    <dgm:cxn modelId="{FF404AD0-D7DA-4EB7-9304-43FB36188D9D}" type="presParOf" srcId="{6CB705B4-C021-4793-8B17-82C4D5CFDA42}" destId="{43B45CFA-D78B-44EE-A870-47312E5306C0}" srcOrd="2" destOrd="0" presId="urn:microsoft.com/office/officeart/2018/2/layout/IconLabelList"/>
    <dgm:cxn modelId="{93D5A706-933E-4EF9-B89C-EB7F2219B7EF}" type="presParOf" srcId="{14164B82-F42D-46C1-8A9D-3373D99C92E0}" destId="{82E58B0A-D542-42F6-8C65-F5F675D7D2AE}" srcOrd="1" destOrd="0" presId="urn:microsoft.com/office/officeart/2018/2/layout/IconLabelList"/>
    <dgm:cxn modelId="{92DC63AB-9817-460F-B93D-649AD232AD9F}" type="presParOf" srcId="{14164B82-F42D-46C1-8A9D-3373D99C92E0}" destId="{41A4424E-837C-4B9B-96AC-87CEC3BB56BF}" srcOrd="2" destOrd="0" presId="urn:microsoft.com/office/officeart/2018/2/layout/IconLabelList"/>
    <dgm:cxn modelId="{86E779CF-7428-4B6A-8F53-DEFF6BDB6663}" type="presParOf" srcId="{41A4424E-837C-4B9B-96AC-87CEC3BB56BF}" destId="{F44011EF-886C-4C53-B5AE-DCDFA8C73301}" srcOrd="0" destOrd="0" presId="urn:microsoft.com/office/officeart/2018/2/layout/IconLabelList"/>
    <dgm:cxn modelId="{1F42B365-523C-41A5-A0BE-06454A34B11A}" type="presParOf" srcId="{41A4424E-837C-4B9B-96AC-87CEC3BB56BF}" destId="{93688137-E24C-4B9E-9F4B-C1714B61985F}" srcOrd="1" destOrd="0" presId="urn:microsoft.com/office/officeart/2018/2/layout/IconLabelList"/>
    <dgm:cxn modelId="{333F5C2A-1A0B-4D8C-ADE4-E9E87962788C}" type="presParOf" srcId="{41A4424E-837C-4B9B-96AC-87CEC3BB56BF}" destId="{800D7B82-417E-4801-B109-9243C9B57E57}" srcOrd="2" destOrd="0" presId="urn:microsoft.com/office/officeart/2018/2/layout/IconLabelList"/>
    <dgm:cxn modelId="{D5788884-A957-4DFE-9E72-C476E751E989}" type="presParOf" srcId="{14164B82-F42D-46C1-8A9D-3373D99C92E0}" destId="{6F4CD7D2-4269-43F4-9924-656D6814CEC6}" srcOrd="3" destOrd="0" presId="urn:microsoft.com/office/officeart/2018/2/layout/IconLabelList"/>
    <dgm:cxn modelId="{CD3BA642-19F6-4927-AE71-256CA1F118DB}" type="presParOf" srcId="{14164B82-F42D-46C1-8A9D-3373D99C92E0}" destId="{6D20F7E3-7A33-4070-91BB-B18572545CDF}" srcOrd="4" destOrd="0" presId="urn:microsoft.com/office/officeart/2018/2/layout/IconLabelList"/>
    <dgm:cxn modelId="{17156735-F074-445D-9250-5C884D005519}" type="presParOf" srcId="{6D20F7E3-7A33-4070-91BB-B18572545CDF}" destId="{2D723EBD-5942-4325-816C-827E737F4DB7}" srcOrd="0" destOrd="0" presId="urn:microsoft.com/office/officeart/2018/2/layout/IconLabelList"/>
    <dgm:cxn modelId="{ED55E381-7F01-496C-8C22-B7D3317A1276}" type="presParOf" srcId="{6D20F7E3-7A33-4070-91BB-B18572545CDF}" destId="{2C4126AD-33AB-46D4-AA6E-9CF1C1CDD1B1}" srcOrd="1" destOrd="0" presId="urn:microsoft.com/office/officeart/2018/2/layout/IconLabelList"/>
    <dgm:cxn modelId="{46BBF13D-49C1-4A5C-A8BD-E575E7B12C40}" type="presParOf" srcId="{6D20F7E3-7A33-4070-91BB-B18572545CDF}" destId="{5B7836D3-F67C-4DC4-870C-545FD5DB66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B868D-294A-4D06-AA98-E122319EDE8B}">
      <dsp:nvSpPr>
        <dsp:cNvPr id="0" name=""/>
        <dsp:cNvSpPr/>
      </dsp:nvSpPr>
      <dsp:spPr>
        <a:xfrm>
          <a:off x="132516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7E904-6ECB-45AB-ADAC-3BA9E5AD544E}">
      <dsp:nvSpPr>
        <dsp:cNvPr id="0" name=""/>
        <dsp:cNvSpPr/>
      </dsp:nvSpPr>
      <dsp:spPr>
        <a:xfrm>
          <a:off x="228603" y="3816225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228603" y="3816225"/>
        <a:ext cx="3861000" cy="1845000"/>
      </dsp:txXfrm>
    </dsp:sp>
    <dsp:sp modelId="{CC8CEAA2-CBD6-4E42-A68B-D9F415602BA8}">
      <dsp:nvSpPr>
        <dsp:cNvPr id="0" name=""/>
        <dsp:cNvSpPr/>
      </dsp:nvSpPr>
      <dsp:spPr>
        <a:xfrm>
          <a:off x="586184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D8D1-8E34-459E-9A4D-BFCB59E253C1}">
      <dsp:nvSpPr>
        <dsp:cNvPr id="0" name=""/>
        <dsp:cNvSpPr/>
      </dsp:nvSpPr>
      <dsp:spPr>
        <a:xfrm>
          <a:off x="476527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4765278" y="3848439"/>
        <a:ext cx="3861000" cy="1845000"/>
      </dsp:txXfrm>
    </dsp:sp>
    <dsp:sp modelId="{A019B02F-86A5-4B51-93CE-E5F9E15B4594}">
      <dsp:nvSpPr>
        <dsp:cNvPr id="0" name=""/>
        <dsp:cNvSpPr/>
      </dsp:nvSpPr>
      <dsp:spPr>
        <a:xfrm>
          <a:off x="1039851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0D7B7-F421-451B-8374-5A9745A81FCE}">
      <dsp:nvSpPr>
        <dsp:cNvPr id="0" name=""/>
        <dsp:cNvSpPr/>
      </dsp:nvSpPr>
      <dsp:spPr>
        <a:xfrm>
          <a:off x="9301953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kern="12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kern="12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kern="1200" dirty="0" smtClean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9301953" y="3848439"/>
        <a:ext cx="3861000" cy="1845000"/>
      </dsp:txXfrm>
    </dsp:sp>
    <dsp:sp modelId="{44952FFA-21B0-4675-8769-74C52F4208F7}">
      <dsp:nvSpPr>
        <dsp:cNvPr id="0" name=""/>
        <dsp:cNvSpPr/>
      </dsp:nvSpPr>
      <dsp:spPr>
        <a:xfrm>
          <a:off x="1493519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E469B-7BDC-4350-BCF9-F3399A56E7BE}">
      <dsp:nvSpPr>
        <dsp:cNvPr id="0" name=""/>
        <dsp:cNvSpPr/>
      </dsp:nvSpPr>
      <dsp:spPr>
        <a:xfrm>
          <a:off x="1383862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r" defTabSz="12446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3838628" y="3848439"/>
        <a:ext cx="3861000" cy="18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68F6-A667-411C-949B-2185A0AE7A4E}">
      <dsp:nvSpPr>
        <dsp:cNvPr id="0" name=""/>
        <dsp:cNvSpPr/>
      </dsp:nvSpPr>
      <dsp:spPr>
        <a:xfrm>
          <a:off x="985627" y="65581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EACE0-DC01-483D-9A7E-ABEE6BD86D81}">
      <dsp:nvSpPr>
        <dsp:cNvPr id="0" name=""/>
        <dsp:cNvSpPr/>
      </dsp:nvSpPr>
      <dsp:spPr>
        <a:xfrm>
          <a:off x="1192653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F27CA-86DC-4060-A58A-E271C62E86A5}">
      <dsp:nvSpPr>
        <dsp:cNvPr id="0" name=""/>
        <dsp:cNvSpPr/>
      </dsp:nvSpPr>
      <dsp:spPr>
        <a:xfrm>
          <a:off x="2182714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מתן</a:t>
          </a:r>
          <a:r>
            <a:rPr lang="en-US" sz="2400" kern="1200" dirty="0"/>
            <a:t> </a:t>
          </a:r>
          <a:r>
            <a:rPr lang="en-US" sz="2400" kern="1200" dirty="0" err="1"/>
            <a:t>שירות</a:t>
          </a:r>
          <a:r>
            <a:rPr lang="en-US" sz="2400" kern="1200" dirty="0"/>
            <a:t> </a:t>
          </a:r>
          <a:r>
            <a:rPr lang="en-US" sz="2400" kern="1200" dirty="0" err="1"/>
            <a:t>חכם</a:t>
          </a:r>
          <a:r>
            <a:rPr lang="en-US" sz="2400" kern="1200" dirty="0"/>
            <a:t>, </a:t>
          </a:r>
          <a:r>
            <a:rPr lang="en-US" sz="2400" kern="1200" dirty="0" err="1"/>
            <a:t>מהיר</a:t>
          </a:r>
          <a:r>
            <a:rPr lang="en-US" sz="2400" kern="1200" dirty="0"/>
            <a:t> </a:t>
          </a:r>
          <a:r>
            <a:rPr lang="en-US" sz="2400" kern="1200" dirty="0" err="1"/>
            <a:t>ויעיל</a:t>
          </a:r>
          <a:r>
            <a:rPr lang="en-US" sz="2400" kern="1200" dirty="0"/>
            <a:t> </a:t>
          </a:r>
          <a:r>
            <a:rPr lang="en-US" sz="2400" kern="1200" dirty="0" err="1" smtClean="0"/>
            <a:t>לתושבים</a:t>
          </a:r>
          <a:endParaRPr lang="en-US" sz="2400" kern="1200" dirty="0"/>
        </a:p>
      </dsp:txBody>
      <dsp:txXfrm>
        <a:off x="2182714" y="65581"/>
        <a:ext cx="2323758" cy="985836"/>
      </dsp:txXfrm>
    </dsp:sp>
    <dsp:sp modelId="{A868EA01-DBCF-408B-8B36-97F52B41124C}">
      <dsp:nvSpPr>
        <dsp:cNvPr id="0" name=""/>
        <dsp:cNvSpPr/>
      </dsp:nvSpPr>
      <dsp:spPr>
        <a:xfrm>
          <a:off x="4911370" y="65581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5465E-2718-4EC8-B25D-36C775468852}">
      <dsp:nvSpPr>
        <dsp:cNvPr id="0" name=""/>
        <dsp:cNvSpPr/>
      </dsp:nvSpPr>
      <dsp:spPr>
        <a:xfrm>
          <a:off x="5118395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7078-9C78-4D97-99D2-440453ED8812}">
      <dsp:nvSpPr>
        <dsp:cNvPr id="0" name=""/>
        <dsp:cNvSpPr/>
      </dsp:nvSpPr>
      <dsp:spPr>
        <a:xfrm>
          <a:off x="6108457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זיהום</a:t>
          </a:r>
          <a:r>
            <a:rPr lang="en-US" sz="2400" kern="1200" dirty="0"/>
            <a:t> </a:t>
          </a:r>
          <a:r>
            <a:rPr lang="en-US" sz="2400" kern="1200" dirty="0" err="1"/>
            <a:t>סביבתי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פליטות</a:t>
          </a:r>
          <a:r>
            <a:rPr lang="en-US" sz="2400" kern="1200" dirty="0"/>
            <a:t> </a:t>
          </a:r>
          <a:r>
            <a:rPr lang="en-US" sz="2400" kern="1200" dirty="0" err="1" smtClean="0"/>
            <a:t>מזהמים</a:t>
          </a:r>
          <a:endParaRPr lang="en-US" sz="2400" kern="1200" dirty="0"/>
        </a:p>
      </dsp:txBody>
      <dsp:txXfrm>
        <a:off x="6108457" y="65581"/>
        <a:ext cx="2323758" cy="985836"/>
      </dsp:txXfrm>
    </dsp:sp>
    <dsp:sp modelId="{1BCE6504-B44E-4FE1-91B3-5B1FDE3CB111}">
      <dsp:nvSpPr>
        <dsp:cNvPr id="0" name=""/>
        <dsp:cNvSpPr/>
      </dsp:nvSpPr>
      <dsp:spPr>
        <a:xfrm>
          <a:off x="985627" y="2465023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590BD-772B-47A2-AD24-C6005F1DE433}">
      <dsp:nvSpPr>
        <dsp:cNvPr id="0" name=""/>
        <dsp:cNvSpPr/>
      </dsp:nvSpPr>
      <dsp:spPr>
        <a:xfrm>
          <a:off x="1192653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5C6E5-2E5D-4036-A861-6254CDABF641}">
      <dsp:nvSpPr>
        <dsp:cNvPr id="0" name=""/>
        <dsp:cNvSpPr/>
      </dsp:nvSpPr>
      <dsp:spPr>
        <a:xfrm>
          <a:off x="2182714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תחבורתיים</a:t>
          </a:r>
          <a:r>
            <a:rPr lang="en-US" sz="2400" kern="1200" dirty="0"/>
            <a:t> </a:t>
          </a:r>
          <a:r>
            <a:rPr lang="en-US" sz="2400" kern="1200" dirty="0" err="1"/>
            <a:t>על</a:t>
          </a:r>
          <a:r>
            <a:rPr lang="en-US" sz="2400" kern="1200" dirty="0"/>
            <a:t> </a:t>
          </a:r>
          <a:r>
            <a:rPr lang="en-US" sz="2400" kern="1200" dirty="0" err="1"/>
            <a:t>ידי</a:t>
          </a:r>
          <a:r>
            <a:rPr lang="en-US" sz="2400" kern="1200" dirty="0"/>
            <a:t> </a:t>
          </a:r>
          <a:r>
            <a:rPr lang="en-US" sz="2400" kern="1200" dirty="0" err="1"/>
            <a:t>צמצום</a:t>
          </a:r>
          <a:r>
            <a:rPr lang="en-US" sz="2400" kern="1200" dirty="0"/>
            <a:t> </a:t>
          </a:r>
          <a:r>
            <a:rPr lang="en-US" sz="2400" kern="1200" dirty="0" err="1"/>
            <a:t>נסיעות</a:t>
          </a:r>
          <a:r>
            <a:rPr lang="en-US" sz="2400" kern="1200" dirty="0"/>
            <a:t> </a:t>
          </a:r>
          <a:r>
            <a:rPr lang="en-US" sz="2400" kern="1200" dirty="0" err="1" smtClean="0"/>
            <a:t>משאיות</a:t>
          </a:r>
          <a:endParaRPr lang="en-US" sz="2400" kern="1200" dirty="0"/>
        </a:p>
      </dsp:txBody>
      <dsp:txXfrm>
        <a:off x="2182714" y="2465023"/>
        <a:ext cx="2323758" cy="985836"/>
      </dsp:txXfrm>
    </dsp:sp>
    <dsp:sp modelId="{6206A81F-091A-471C-A9EB-C53D69D238B5}">
      <dsp:nvSpPr>
        <dsp:cNvPr id="0" name=""/>
        <dsp:cNvSpPr/>
      </dsp:nvSpPr>
      <dsp:spPr>
        <a:xfrm>
          <a:off x="4911370" y="2465023"/>
          <a:ext cx="985836" cy="9858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16A60-84ED-4942-A9E7-1C2888B3E3FD}">
      <dsp:nvSpPr>
        <dsp:cNvPr id="0" name=""/>
        <dsp:cNvSpPr/>
      </dsp:nvSpPr>
      <dsp:spPr>
        <a:xfrm>
          <a:off x="5118395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48DBA-DFA1-461C-BD54-CD925A5A2B3A}">
      <dsp:nvSpPr>
        <dsp:cNvPr id="0" name=""/>
        <dsp:cNvSpPr/>
      </dsp:nvSpPr>
      <dsp:spPr>
        <a:xfrm>
          <a:off x="6108457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חיסכון</a:t>
          </a:r>
          <a:r>
            <a:rPr lang="en-US" sz="2400" kern="1200" dirty="0"/>
            <a:t> </a:t>
          </a:r>
          <a:r>
            <a:rPr lang="en-US" sz="2400" kern="1200" dirty="0" err="1"/>
            <a:t>משמעותי</a:t>
          </a:r>
          <a:r>
            <a:rPr lang="en-US" sz="2400" kern="1200" dirty="0"/>
            <a:t> </a:t>
          </a:r>
          <a:r>
            <a:rPr lang="en-US" sz="2400" kern="1200" dirty="0" err="1"/>
            <a:t>בעלויות</a:t>
          </a:r>
          <a:r>
            <a:rPr lang="en-US" sz="2400" kern="1200" dirty="0"/>
            <a:t> </a:t>
          </a:r>
          <a:r>
            <a:rPr lang="en-US" sz="2400" kern="1200" dirty="0" err="1"/>
            <a:t>התפעול</a:t>
          </a:r>
          <a:r>
            <a:rPr lang="en-US" sz="2400" kern="1200" dirty="0"/>
            <a:t> </a:t>
          </a:r>
          <a:r>
            <a:rPr lang="en-US" sz="2400" kern="1200" dirty="0" err="1" smtClean="0"/>
            <a:t>והפינוי</a:t>
          </a:r>
          <a:endParaRPr lang="en-US" sz="2400" kern="1200" dirty="0"/>
        </a:p>
      </dsp:txBody>
      <dsp:txXfrm>
        <a:off x="6108457" y="2465023"/>
        <a:ext cx="2323758" cy="985836"/>
      </dsp:txXfrm>
    </dsp:sp>
    <dsp:sp modelId="{8333754C-95FA-48A7-9C97-260207B8A057}">
      <dsp:nvSpPr>
        <dsp:cNvPr id="0" name=""/>
        <dsp:cNvSpPr/>
      </dsp:nvSpPr>
      <dsp:spPr>
        <a:xfrm>
          <a:off x="985627" y="4864465"/>
          <a:ext cx="985836" cy="98583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F5C55-9AD1-4A11-80A0-4A27E4FB841D}">
      <dsp:nvSpPr>
        <dsp:cNvPr id="0" name=""/>
        <dsp:cNvSpPr/>
      </dsp:nvSpPr>
      <dsp:spPr>
        <a:xfrm>
          <a:off x="1192653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92251-CBA8-4ADD-A86A-715EC1CED666}">
      <dsp:nvSpPr>
        <dsp:cNvPr id="0" name=""/>
        <dsp:cNvSpPr/>
      </dsp:nvSpPr>
      <dsp:spPr>
        <a:xfrm>
          <a:off x="2182714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שיפור</a:t>
          </a:r>
          <a:r>
            <a:rPr lang="en-US" sz="2400" kern="1200" dirty="0"/>
            <a:t> </a:t>
          </a:r>
          <a:r>
            <a:rPr lang="en-US" sz="2400" kern="1200" dirty="0" err="1"/>
            <a:t>ניהול</a:t>
          </a:r>
          <a:r>
            <a:rPr lang="en-US" sz="2400" kern="1200" dirty="0"/>
            <a:t> </a:t>
          </a:r>
          <a:r>
            <a:rPr lang="en-US" sz="2400" kern="1200" dirty="0" err="1"/>
            <a:t>מערך</a:t>
          </a:r>
          <a:r>
            <a:rPr lang="en-US" sz="2400" kern="1200" dirty="0"/>
            <a:t> </a:t>
          </a:r>
          <a:r>
            <a:rPr lang="en-US" sz="2400" kern="1200" dirty="0" err="1"/>
            <a:t>הפסולת</a:t>
          </a:r>
          <a:r>
            <a:rPr lang="en-US" sz="2400" kern="1200" dirty="0"/>
            <a:t> </a:t>
          </a:r>
          <a:r>
            <a:rPr lang="en-US" sz="2400" kern="1200" dirty="0" err="1"/>
            <a:t>באמצעות</a:t>
          </a:r>
          <a:r>
            <a:rPr lang="en-US" sz="2400" kern="1200" dirty="0"/>
            <a:t> </a:t>
          </a:r>
          <a:r>
            <a:rPr lang="en-US" sz="2400" kern="1200" dirty="0" err="1"/>
            <a:t>נתונים</a:t>
          </a:r>
          <a:r>
            <a:rPr lang="en-US" sz="2400" kern="1200" dirty="0"/>
            <a:t> </a:t>
          </a:r>
          <a:r>
            <a:rPr lang="en-US" sz="2400" kern="1200" dirty="0" err="1"/>
            <a:t>בזמן</a:t>
          </a:r>
          <a:r>
            <a:rPr lang="en-US" sz="2400" kern="1200" dirty="0"/>
            <a:t> </a:t>
          </a:r>
          <a:r>
            <a:rPr lang="en-US" sz="2400" kern="1200" dirty="0" err="1" smtClean="0"/>
            <a:t>אמת</a:t>
          </a:r>
          <a:endParaRPr lang="en-US" sz="2400" kern="1200" dirty="0"/>
        </a:p>
      </dsp:txBody>
      <dsp:txXfrm>
        <a:off x="2182714" y="4864465"/>
        <a:ext cx="2323758" cy="985836"/>
      </dsp:txXfrm>
    </dsp:sp>
    <dsp:sp modelId="{672A39E4-E185-42E2-ABB9-7B2F2FB5408F}">
      <dsp:nvSpPr>
        <dsp:cNvPr id="0" name=""/>
        <dsp:cNvSpPr/>
      </dsp:nvSpPr>
      <dsp:spPr>
        <a:xfrm>
          <a:off x="4911370" y="4864465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6B4A5-B4E5-4D63-9056-67CD5BA16086}">
      <dsp:nvSpPr>
        <dsp:cNvPr id="0" name=""/>
        <dsp:cNvSpPr/>
      </dsp:nvSpPr>
      <dsp:spPr>
        <a:xfrm>
          <a:off x="5118395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8229A-D987-4C55-9E55-FA4DCBFCE5F1}">
      <dsp:nvSpPr>
        <dsp:cNvPr id="0" name=""/>
        <dsp:cNvSpPr/>
      </dsp:nvSpPr>
      <dsp:spPr>
        <a:xfrm>
          <a:off x="6108457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זיהוי</a:t>
          </a:r>
          <a:r>
            <a:rPr lang="en-US" sz="2400" kern="1200" dirty="0"/>
            <a:t> </a:t>
          </a:r>
          <a:r>
            <a:rPr lang="en-US" sz="2400" kern="1200" dirty="0" err="1"/>
            <a:t>מוקדם</a:t>
          </a:r>
          <a:r>
            <a:rPr lang="en-US" sz="2400" kern="1200" dirty="0"/>
            <a:t> </a:t>
          </a:r>
          <a:r>
            <a:rPr lang="en-US" sz="2400" kern="1200" dirty="0" err="1"/>
            <a:t>של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וחריגות</a:t>
          </a:r>
          <a:r>
            <a:rPr lang="en-US" sz="2400" kern="1200" dirty="0"/>
            <a:t> </a:t>
          </a:r>
          <a:r>
            <a:rPr lang="en-US" sz="2400" kern="1200" dirty="0" err="1" smtClean="0"/>
            <a:t>בפינוי</a:t>
          </a:r>
          <a:endParaRPr lang="en-US" sz="2400" kern="1200" dirty="0"/>
        </a:p>
      </dsp:txBody>
      <dsp:txXfrm>
        <a:off x="6108457" y="4864465"/>
        <a:ext cx="2323758" cy="985836"/>
      </dsp:txXfrm>
    </dsp:sp>
    <dsp:sp modelId="{7DA31EDD-1B73-4F4D-9196-C63C60E5E143}">
      <dsp:nvSpPr>
        <dsp:cNvPr id="0" name=""/>
        <dsp:cNvSpPr/>
      </dsp:nvSpPr>
      <dsp:spPr>
        <a:xfrm>
          <a:off x="985627" y="7263907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1738E-06DA-4E2A-8516-6079B7E5D16B}">
      <dsp:nvSpPr>
        <dsp:cNvPr id="0" name=""/>
        <dsp:cNvSpPr/>
      </dsp:nvSpPr>
      <dsp:spPr>
        <a:xfrm>
          <a:off x="1192653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8AEC6-4B67-4D00-AF03-4BEFC359099D}">
      <dsp:nvSpPr>
        <dsp:cNvPr id="0" name=""/>
        <dsp:cNvSpPr/>
      </dsp:nvSpPr>
      <dsp:spPr>
        <a:xfrm>
          <a:off x="2182714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ייעול</a:t>
          </a:r>
          <a:r>
            <a:rPr lang="en-US" sz="2400" kern="1200" dirty="0"/>
            <a:t> </a:t>
          </a:r>
          <a:r>
            <a:rPr lang="en-US" sz="2400" kern="1200" dirty="0" err="1"/>
            <a:t>משאבים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זמן</a:t>
          </a:r>
          <a:r>
            <a:rPr lang="en-US" sz="2400" kern="1200" dirty="0"/>
            <a:t> </a:t>
          </a:r>
          <a:r>
            <a:rPr lang="en-US" sz="2400" kern="1200" dirty="0" err="1"/>
            <a:t>הפינוי</a:t>
          </a:r>
          <a:r>
            <a:rPr lang="en-US" sz="2400" kern="1200" dirty="0"/>
            <a:t> </a:t>
          </a:r>
          <a:r>
            <a:rPr lang="en-US" sz="2400" kern="1200" dirty="0" err="1" smtClean="0"/>
            <a:t>הפסולת</a:t>
          </a:r>
          <a:endParaRPr lang="en-US" sz="2400" kern="1200" dirty="0"/>
        </a:p>
      </dsp:txBody>
      <dsp:txXfrm>
        <a:off x="2182714" y="7263907"/>
        <a:ext cx="2323758" cy="985836"/>
      </dsp:txXfrm>
    </dsp:sp>
    <dsp:sp modelId="{31701565-199A-49EA-A29B-0A434992448B}">
      <dsp:nvSpPr>
        <dsp:cNvPr id="0" name=""/>
        <dsp:cNvSpPr/>
      </dsp:nvSpPr>
      <dsp:spPr>
        <a:xfrm>
          <a:off x="4911370" y="7263907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86E3E-2E04-43E0-B80A-7A736C22DC51}">
      <dsp:nvSpPr>
        <dsp:cNvPr id="0" name=""/>
        <dsp:cNvSpPr/>
      </dsp:nvSpPr>
      <dsp:spPr>
        <a:xfrm>
          <a:off x="5118395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20E6B-0AEE-4B56-B111-C27672DE9636}">
      <dsp:nvSpPr>
        <dsp:cNvPr id="0" name=""/>
        <dsp:cNvSpPr/>
      </dsp:nvSpPr>
      <dsp:spPr>
        <a:xfrm>
          <a:off x="6108457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שילוב</a:t>
          </a:r>
          <a:r>
            <a:rPr lang="en-US" sz="2400" kern="1200" dirty="0"/>
            <a:t> </a:t>
          </a:r>
          <a:r>
            <a:rPr lang="en-US" sz="2400" kern="1200" dirty="0" err="1"/>
            <a:t>טכנולוגיות</a:t>
          </a:r>
          <a:r>
            <a:rPr lang="en-US" sz="2400" kern="1200" dirty="0"/>
            <a:t> </a:t>
          </a:r>
          <a:r>
            <a:rPr lang="en-US" sz="2400" kern="1200" dirty="0" err="1"/>
            <a:t>חכמות</a:t>
          </a:r>
          <a:r>
            <a:rPr lang="en-US" sz="2400" kern="1200" dirty="0"/>
            <a:t> </a:t>
          </a:r>
          <a:r>
            <a:rPr lang="en-US" sz="2400" kern="1200" dirty="0" err="1"/>
            <a:t>לשיפור</a:t>
          </a:r>
          <a:r>
            <a:rPr lang="en-US" sz="2400" kern="1200" dirty="0"/>
            <a:t> </a:t>
          </a:r>
          <a:r>
            <a:rPr lang="en-US" sz="2400" kern="1200" dirty="0" err="1"/>
            <a:t>הקיימות</a:t>
          </a:r>
          <a:r>
            <a:rPr lang="en-US" sz="2400" kern="1200" dirty="0"/>
            <a:t> </a:t>
          </a:r>
          <a:r>
            <a:rPr lang="en-US" sz="2400" kern="1200" dirty="0" err="1" smtClean="0"/>
            <a:t>העירונית</a:t>
          </a:r>
          <a:endParaRPr lang="en-US" sz="2400" kern="1200" dirty="0"/>
        </a:p>
      </dsp:txBody>
      <dsp:txXfrm>
        <a:off x="6108457" y="7263907"/>
        <a:ext cx="2323758" cy="985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491BF-E04C-4042-86E8-159327700719}">
      <dsp:nvSpPr>
        <dsp:cNvPr id="0" name=""/>
        <dsp:cNvSpPr/>
      </dsp:nvSpPr>
      <dsp:spPr>
        <a:xfrm>
          <a:off x="1624025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רשויות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: </a:t>
          </a:r>
          <a:r>
            <a:rPr lang="en-US" sz="2600" kern="1200" dirty="0" err="1"/>
            <a:t>עיריות</a:t>
          </a:r>
          <a:r>
            <a:rPr lang="en-US" sz="2600" kern="1200" dirty="0"/>
            <a:t> </a:t>
          </a:r>
          <a:r>
            <a:rPr lang="en-US" sz="2600" kern="1200" dirty="0" err="1"/>
            <a:t>של</a:t>
          </a:r>
          <a:r>
            <a:rPr lang="en-US" sz="2600" kern="1200" dirty="0"/>
            <a:t> </a:t>
          </a:r>
          <a:r>
            <a:rPr lang="en-US" sz="2600" kern="1200" dirty="0" err="1"/>
            <a:t>ערים</a:t>
          </a:r>
          <a:r>
            <a:rPr lang="en-US" sz="2600" kern="1200" dirty="0"/>
            <a:t> </a:t>
          </a:r>
          <a:r>
            <a:rPr lang="en-US" sz="2600" kern="1200" dirty="0" err="1"/>
            <a:t>גדולות</a:t>
          </a:r>
          <a:r>
            <a:rPr lang="en-US" sz="2600" kern="1200" dirty="0"/>
            <a:t> </a:t>
          </a:r>
          <a:r>
            <a:rPr lang="he-IL" sz="2600" kern="1200" dirty="0" smtClean="0"/>
            <a:t>(</a:t>
          </a:r>
          <a:r>
            <a:rPr lang="en-US" sz="2600" kern="1200" dirty="0" err="1" smtClean="0"/>
            <a:t>תל</a:t>
          </a:r>
          <a:r>
            <a:rPr lang="en-US" sz="2600" kern="1200" dirty="0" smtClean="0"/>
            <a:t> </a:t>
          </a:r>
          <a:r>
            <a:rPr lang="en-US" sz="2600" kern="1200" dirty="0" err="1"/>
            <a:t>אביב</a:t>
          </a:r>
          <a:r>
            <a:rPr lang="en-US" sz="2600" kern="1200" dirty="0"/>
            <a:t>, </a:t>
          </a:r>
          <a:r>
            <a:rPr lang="en-US" sz="2600" kern="1200" dirty="0" err="1"/>
            <a:t>ירושלים</a:t>
          </a:r>
          <a:r>
            <a:rPr lang="en-US" sz="2600" kern="1200" dirty="0"/>
            <a:t> </a:t>
          </a:r>
          <a:r>
            <a:rPr lang="en-US" sz="2600" kern="1200" dirty="0" err="1" smtClean="0"/>
            <a:t>וכד</a:t>
          </a:r>
          <a:r>
            <a:rPr lang="en-US" sz="2600" kern="1200" dirty="0" smtClean="0"/>
            <a:t>’</a:t>
          </a:r>
          <a:r>
            <a:rPr lang="he-IL" sz="2600" kern="1200" dirty="0" smtClean="0"/>
            <a:t>)</a:t>
          </a:r>
          <a:r>
            <a:rPr lang="en-US" sz="2600" kern="1200" dirty="0" smtClean="0"/>
            <a:t> </a:t>
          </a:r>
          <a:r>
            <a:rPr lang="he-IL" sz="2600" kern="1200" dirty="0" smtClean="0"/>
            <a:t>, </a:t>
          </a:r>
          <a:r>
            <a:rPr lang="en-US" sz="2600" kern="1200" dirty="0" err="1" smtClean="0"/>
            <a:t>עיריות</a:t>
          </a:r>
          <a:r>
            <a:rPr lang="en-US" sz="2600" kern="1200" dirty="0" smtClean="0"/>
            <a:t> </a:t>
          </a:r>
          <a:r>
            <a:rPr lang="en-US" sz="2600" kern="1200" dirty="0" err="1"/>
            <a:t>קטנות</a:t>
          </a:r>
          <a:r>
            <a:rPr lang="en-US" sz="2600" kern="1200" dirty="0"/>
            <a:t>, </a:t>
          </a:r>
          <a:r>
            <a:rPr lang="en-US" sz="2600" kern="1200" dirty="0" err="1"/>
            <a:t>ומועצות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 </a:t>
          </a:r>
          <a:r>
            <a:rPr lang="en-US" sz="2600" kern="1200" dirty="0" err="1"/>
            <a:t>ואזוריות</a:t>
          </a:r>
          <a:r>
            <a:rPr lang="en-US" sz="2600" kern="1200" dirty="0"/>
            <a:t> </a:t>
          </a:r>
          <a:r>
            <a:rPr lang="en-US" sz="2600" kern="1200" dirty="0" err="1"/>
            <a:t>למטרת</a:t>
          </a:r>
          <a:r>
            <a:rPr lang="en-US" sz="2600" kern="1200" dirty="0"/>
            <a:t> </a:t>
          </a:r>
          <a:r>
            <a:rPr lang="en-US" sz="2600" kern="1200" dirty="0" err="1"/>
            <a:t>ניהול</a:t>
          </a:r>
          <a:r>
            <a:rPr lang="en-US" sz="2600" kern="1200" dirty="0"/>
            <a:t> </a:t>
          </a:r>
          <a:r>
            <a:rPr lang="en-US" sz="2600" kern="1200" dirty="0" err="1"/>
            <a:t>מערך</a:t>
          </a:r>
          <a:r>
            <a:rPr lang="en-US" sz="2600" kern="1200" dirty="0"/>
            <a:t> </a:t>
          </a:r>
          <a:r>
            <a:rPr lang="en-US" sz="2600" kern="1200" dirty="0" err="1"/>
            <a:t>הפסולת</a:t>
          </a:r>
          <a:r>
            <a:rPr lang="en-US" sz="2600" kern="1200" dirty="0"/>
            <a:t> </a:t>
          </a:r>
          <a:r>
            <a:rPr lang="en-US" sz="2600" kern="1200" dirty="0" err="1"/>
            <a:t>בתחומי</a:t>
          </a:r>
          <a:r>
            <a:rPr lang="en-US" sz="2600" kern="1200" dirty="0"/>
            <a:t> </a:t>
          </a:r>
          <a:r>
            <a:rPr lang="en-US" sz="2600" kern="1200" dirty="0" err="1"/>
            <a:t>היישובים</a:t>
          </a:r>
          <a:endParaRPr lang="en-US" sz="2600" kern="1200" dirty="0"/>
        </a:p>
      </dsp:txBody>
      <dsp:txXfrm>
        <a:off x="1624025" y="1108"/>
        <a:ext cx="4020720" cy="2412432"/>
      </dsp:txXfrm>
    </dsp:sp>
    <dsp:sp modelId="{BB2EA276-96A0-455C-8F37-ED25820230ED}">
      <dsp:nvSpPr>
        <dsp:cNvPr id="0" name=""/>
        <dsp:cNvSpPr/>
      </dsp:nvSpPr>
      <dsp:spPr>
        <a:xfrm>
          <a:off x="6046818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חברות וקבלנים לפינוי פסולת: ספקי שירותים האחראים לאיסוף והובלת הפסולת</a:t>
          </a:r>
        </a:p>
      </dsp:txBody>
      <dsp:txXfrm>
        <a:off x="6046818" y="1108"/>
        <a:ext cx="4020720" cy="2412432"/>
      </dsp:txXfrm>
    </dsp:sp>
    <dsp:sp modelId="{8FC464ED-0A9A-43D6-A816-BF1A13AB9366}">
      <dsp:nvSpPr>
        <dsp:cNvPr id="0" name=""/>
        <dsp:cNvSpPr/>
      </dsp:nvSpPr>
      <dsp:spPr>
        <a:xfrm>
          <a:off x="10469611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משרדי ממשלה וגופים רגולטוריים: כגון המשרד להגנת הסביבה, האחראים על רגולציה ופיקוח בתחום ניהול הפסולת</a:t>
          </a:r>
        </a:p>
      </dsp:txBody>
      <dsp:txXfrm>
        <a:off x="10469611" y="1108"/>
        <a:ext cx="4020720" cy="2412432"/>
      </dsp:txXfrm>
    </dsp:sp>
    <dsp:sp modelId="{A9220A18-F951-48CB-84B3-51537AE44B5E}">
      <dsp:nvSpPr>
        <dsp:cNvPr id="0" name=""/>
        <dsp:cNvSpPr/>
      </dsp:nvSpPr>
      <dsp:spPr>
        <a:xfrm>
          <a:off x="1624025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תושבים ובעלי עסקים: הנהנים משיפור השירות ואיכות החיים בסביבה נקייה יותר</a:t>
          </a:r>
        </a:p>
      </dsp:txBody>
      <dsp:txXfrm>
        <a:off x="1624025" y="2815613"/>
        <a:ext cx="4020720" cy="2412432"/>
      </dsp:txXfrm>
    </dsp:sp>
    <dsp:sp modelId="{B06C83DE-93AA-47B1-89AF-469E104F11F9}">
      <dsp:nvSpPr>
        <dsp:cNvPr id="0" name=""/>
        <dsp:cNvSpPr/>
      </dsp:nvSpPr>
      <dsp:spPr>
        <a:xfrm>
          <a:off x="6046818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חברות טכנולוגיה ואינטגרציה חכמה: ספקי פתרונות חיישנים, מערכות ענן ובינה מלאכותית לניהול הפסולת</a:t>
          </a:r>
        </a:p>
      </dsp:txBody>
      <dsp:txXfrm>
        <a:off x="6046818" y="2815613"/>
        <a:ext cx="4020720" cy="2412432"/>
      </dsp:txXfrm>
    </dsp:sp>
    <dsp:sp modelId="{C2848DDF-D889-4E65-9D07-8D5D5982F054}">
      <dsp:nvSpPr>
        <dsp:cNvPr id="0" name=""/>
        <dsp:cNvSpPr/>
      </dsp:nvSpPr>
      <dsp:spPr>
        <a:xfrm>
          <a:off x="10469611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חברות</a:t>
          </a:r>
          <a:r>
            <a:rPr lang="en-US" sz="2600" kern="1200" dirty="0"/>
            <a:t> </a:t>
          </a:r>
          <a:r>
            <a:rPr lang="en-US" sz="2600" kern="1200" dirty="0" err="1"/>
            <a:t>מיחזור</a:t>
          </a:r>
          <a:r>
            <a:rPr lang="en-US" sz="2600" kern="1200" dirty="0"/>
            <a:t> </a:t>
          </a:r>
          <a:r>
            <a:rPr lang="en-US" sz="2600" kern="1200" dirty="0" err="1"/>
            <a:t>וסביבה</a:t>
          </a:r>
          <a:r>
            <a:rPr lang="en-US" sz="2600" kern="1200" dirty="0"/>
            <a:t>: </a:t>
          </a:r>
          <a:r>
            <a:rPr lang="en-US" sz="2600" kern="1200" dirty="0" err="1"/>
            <a:t>גורמים</a:t>
          </a:r>
          <a:r>
            <a:rPr lang="en-US" sz="2600" kern="1200" dirty="0"/>
            <a:t> </a:t>
          </a:r>
          <a:r>
            <a:rPr lang="en-US" sz="2600" kern="1200" dirty="0" err="1"/>
            <a:t>המקדמים</a:t>
          </a:r>
          <a:r>
            <a:rPr lang="en-US" sz="2600" kern="1200" dirty="0"/>
            <a:t> </a:t>
          </a:r>
          <a:r>
            <a:rPr lang="en-US" sz="2600" kern="1200" dirty="0" err="1"/>
            <a:t>שימוש</a:t>
          </a:r>
          <a:r>
            <a:rPr lang="en-US" sz="2600" kern="1200" dirty="0"/>
            <a:t> </a:t>
          </a:r>
          <a:r>
            <a:rPr lang="en-US" sz="2600" kern="1200" dirty="0" err="1"/>
            <a:t>חוזר</a:t>
          </a:r>
          <a:r>
            <a:rPr lang="en-US" sz="2600" kern="1200" dirty="0"/>
            <a:t> </a:t>
          </a:r>
          <a:r>
            <a:rPr lang="en-US" sz="2600" kern="1200" dirty="0" err="1"/>
            <a:t>והפרדת</a:t>
          </a:r>
          <a:r>
            <a:rPr lang="en-US" sz="2600" kern="1200" dirty="0"/>
            <a:t> </a:t>
          </a:r>
          <a:r>
            <a:rPr lang="en-US" sz="2600" kern="1200" dirty="0" err="1"/>
            <a:t>פסולת</a:t>
          </a:r>
          <a:r>
            <a:rPr lang="en-US" sz="2600" kern="1200" dirty="0"/>
            <a:t> </a:t>
          </a:r>
          <a:r>
            <a:rPr lang="en-US" sz="2600" kern="1200" dirty="0" err="1"/>
            <a:t>לשימור</a:t>
          </a:r>
          <a:r>
            <a:rPr lang="en-US" sz="2600" kern="1200" dirty="0"/>
            <a:t> </a:t>
          </a:r>
          <a:r>
            <a:rPr lang="en-US" sz="2600" kern="1200" dirty="0" err="1"/>
            <a:t>הקיימות</a:t>
          </a:r>
          <a:endParaRPr lang="en-US" sz="2600" kern="1200" dirty="0"/>
        </a:p>
      </dsp:txBody>
      <dsp:txXfrm>
        <a:off x="10469611" y="2815613"/>
        <a:ext cx="4020720" cy="2412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5C2B1-75C8-4443-A822-31003D646799}">
      <dsp:nvSpPr>
        <dsp:cNvPr id="0" name=""/>
        <dsp:cNvSpPr/>
      </dsp:nvSpPr>
      <dsp:spPr>
        <a:xfrm>
          <a:off x="1574550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5CFA-D78B-44EE-A870-47312E5306C0}">
      <dsp:nvSpPr>
        <dsp:cNvPr id="0" name=""/>
        <dsp:cNvSpPr/>
      </dsp:nvSpPr>
      <dsp:spPr>
        <a:xfrm>
          <a:off x="87693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מציגה</a:t>
          </a:r>
          <a:r>
            <a:rPr lang="en-US" sz="1400" kern="1200" dirty="0"/>
            <a:t> </a:t>
          </a:r>
          <a:r>
            <a:rPr lang="en-US" sz="1400" kern="1200" dirty="0" err="1"/>
            <a:t>למפעילי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מסלול</a:t>
          </a:r>
          <a:r>
            <a:rPr lang="en-US" sz="1400" kern="1200" dirty="0"/>
            <a:t> </a:t>
          </a:r>
          <a:r>
            <a:rPr lang="en-US" sz="1400" kern="1200" dirty="0" err="1"/>
            <a:t>אופטימלי</a:t>
          </a:r>
          <a:r>
            <a:rPr lang="en-US" sz="1400" kern="1200" dirty="0"/>
            <a:t>, </a:t>
          </a:r>
          <a:r>
            <a:rPr lang="en-US" sz="1400" kern="1200" dirty="0" err="1"/>
            <a:t>תוך</a:t>
          </a:r>
          <a:r>
            <a:rPr lang="en-US" sz="1400" kern="1200" dirty="0"/>
            <a:t> </a:t>
          </a:r>
          <a:r>
            <a:rPr lang="en-US" sz="1400" kern="1200" dirty="0" err="1"/>
            <a:t>תיעדוף</a:t>
          </a:r>
          <a:r>
            <a:rPr lang="en-US" sz="1400" kern="1200" dirty="0"/>
            <a:t> </a:t>
          </a:r>
          <a:r>
            <a:rPr lang="en-US" sz="1400" kern="1200" dirty="0" err="1"/>
            <a:t>מיכלים</a:t>
          </a:r>
          <a:r>
            <a:rPr lang="en-US" sz="1400" kern="1200" dirty="0"/>
            <a:t> </a:t>
          </a:r>
          <a:r>
            <a:rPr lang="en-US" sz="1400" kern="1200" dirty="0" err="1"/>
            <a:t>מלאים</a:t>
          </a:r>
          <a:r>
            <a:rPr lang="en-US" sz="1400" kern="1200" dirty="0"/>
            <a:t> </a:t>
          </a:r>
          <a:r>
            <a:rPr lang="en-US" sz="1400" kern="1200" dirty="0" err="1"/>
            <a:t>הדורשים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מיידי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הנהג</a:t>
          </a:r>
          <a:r>
            <a:rPr lang="en-US" sz="1400" kern="1200" dirty="0"/>
            <a:t> </a:t>
          </a:r>
          <a:r>
            <a:rPr lang="en-US" sz="1400" kern="1200" dirty="0" err="1"/>
            <a:t>מקבל</a:t>
          </a:r>
          <a:r>
            <a:rPr lang="en-US" sz="1400" kern="1200" dirty="0"/>
            <a:t> </a:t>
          </a:r>
          <a:r>
            <a:rPr lang="en-US" sz="1400" kern="1200" dirty="0" err="1"/>
            <a:t>עדכונים</a:t>
          </a:r>
          <a:r>
            <a:rPr lang="en-US" sz="1400" kern="1200" dirty="0"/>
            <a:t> </a:t>
          </a:r>
          <a:r>
            <a:rPr lang="en-US" sz="1400" kern="1200" dirty="0" err="1"/>
            <a:t>שוטפים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, </a:t>
          </a:r>
          <a:r>
            <a:rPr lang="en-US" sz="1400" kern="1200" dirty="0" err="1"/>
            <a:t>זמינותם</a:t>
          </a:r>
          <a:r>
            <a:rPr lang="en-US" sz="1400" kern="1200" dirty="0"/>
            <a:t> </a:t>
          </a:r>
          <a:r>
            <a:rPr lang="en-US" sz="1400" kern="1200" dirty="0" err="1"/>
            <a:t>והמסלול</a:t>
          </a:r>
          <a:r>
            <a:rPr lang="en-US" sz="1400" kern="1200" dirty="0"/>
            <a:t> </a:t>
          </a:r>
          <a:r>
            <a:rPr lang="en-US" sz="1400" kern="1200" dirty="0" err="1"/>
            <a:t>המתאים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המשתמשים</a:t>
          </a:r>
          <a:r>
            <a:rPr lang="en-US" sz="1400" kern="1200" dirty="0"/>
            <a:t> </a:t>
          </a:r>
          <a:r>
            <a:rPr lang="en-US" sz="1400" kern="1200" dirty="0" err="1"/>
            <a:t>יכולים</a:t>
          </a:r>
          <a:r>
            <a:rPr lang="en-US" sz="1400" kern="1200" dirty="0"/>
            <a:t> </a:t>
          </a:r>
          <a:r>
            <a:rPr lang="en-US" sz="1400" kern="1200" dirty="0" err="1"/>
            <a:t>לעקוב</a:t>
          </a:r>
          <a:r>
            <a:rPr lang="en-US" sz="1400" kern="1200" dirty="0"/>
            <a:t> </a:t>
          </a:r>
          <a:r>
            <a:rPr lang="en-US" sz="1400" kern="1200" dirty="0" err="1"/>
            <a:t>אחר</a:t>
          </a:r>
          <a:r>
            <a:rPr lang="en-US" sz="1400" kern="1200" dirty="0"/>
            <a:t> </a:t>
          </a:r>
          <a:r>
            <a:rPr lang="en-US" sz="1400" kern="1200" dirty="0" err="1"/>
            <a:t>מערך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ולצפות</a:t>
          </a:r>
          <a:r>
            <a:rPr lang="en-US" sz="1400" kern="1200" dirty="0"/>
            <a:t> </a:t>
          </a:r>
          <a:r>
            <a:rPr lang="en-US" sz="1400" kern="1200" dirty="0" err="1"/>
            <a:t>בנתונים</a:t>
          </a:r>
          <a:r>
            <a:rPr lang="en-US" sz="1400" kern="1200" dirty="0"/>
            <a:t> </a:t>
          </a:r>
          <a:r>
            <a:rPr lang="en-US" sz="1400" kern="1200" dirty="0" err="1"/>
            <a:t>חיים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 </a:t>
          </a:r>
          <a:r>
            <a:rPr lang="en-US" sz="1400" kern="1200" dirty="0" err="1"/>
            <a:t>ברחבי</a:t>
          </a:r>
          <a:r>
            <a:rPr lang="en-US" sz="1400" kern="1200" dirty="0"/>
            <a:t> </a:t>
          </a:r>
          <a:r>
            <a:rPr lang="en-US" sz="1400" kern="1200" dirty="0" err="1"/>
            <a:t>העיר</a:t>
          </a:r>
          <a:r>
            <a:rPr lang="en-US" sz="1400" kern="1200" dirty="0"/>
            <a:t>.</a:t>
          </a:r>
        </a:p>
      </dsp:txBody>
      <dsp:txXfrm>
        <a:off x="87693" y="3762534"/>
        <a:ext cx="5406750" cy="1305000"/>
      </dsp:txXfrm>
    </dsp:sp>
    <dsp:sp modelId="{F44011EF-886C-4C53-B5AE-DCDFA8C73301}">
      <dsp:nvSpPr>
        <dsp:cNvPr id="0" name=""/>
        <dsp:cNvSpPr/>
      </dsp:nvSpPr>
      <dsp:spPr>
        <a:xfrm>
          <a:off x="7927481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7B82-417E-4801-B109-9243C9B57E57}">
      <dsp:nvSpPr>
        <dsp:cNvPr id="0" name=""/>
        <dsp:cNvSpPr/>
      </dsp:nvSpPr>
      <dsp:spPr>
        <a:xfrm>
          <a:off x="6440625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מספקת</a:t>
          </a:r>
          <a:r>
            <a:rPr lang="en-US" sz="1400" kern="1200" dirty="0"/>
            <a:t> </a:t>
          </a:r>
          <a:r>
            <a:rPr lang="en-US" sz="1400" kern="1200" dirty="0" err="1"/>
            <a:t>גישה</a:t>
          </a:r>
          <a:r>
            <a:rPr lang="en-US" sz="1400" kern="1200" dirty="0"/>
            <a:t> </a:t>
          </a:r>
          <a:r>
            <a:rPr lang="en-US" sz="1400" kern="1200" dirty="0" err="1"/>
            <a:t>למידע</a:t>
          </a:r>
          <a:r>
            <a:rPr lang="en-US" sz="1400" kern="1200" dirty="0"/>
            <a:t> </a:t>
          </a:r>
          <a:r>
            <a:rPr lang="en-US" sz="1400" kern="1200" dirty="0" err="1"/>
            <a:t>היסטורי</a:t>
          </a:r>
          <a:r>
            <a:rPr lang="en-US" sz="1400" kern="1200" dirty="0"/>
            <a:t> </a:t>
          </a:r>
          <a:r>
            <a:rPr lang="en-US" sz="1400" kern="1200" dirty="0" err="1"/>
            <a:t>שנאסף</a:t>
          </a:r>
          <a:r>
            <a:rPr lang="en-US" sz="1400" kern="1200" dirty="0"/>
            <a:t> </a:t>
          </a:r>
          <a:r>
            <a:rPr lang="en-US" sz="1400" kern="1200" dirty="0" err="1"/>
            <a:t>לאורך</a:t>
          </a:r>
          <a:r>
            <a:rPr lang="en-US" sz="1400" kern="1200" dirty="0"/>
            <a:t> </a:t>
          </a:r>
          <a:r>
            <a:rPr lang="en-US" sz="1400" kern="1200" dirty="0" err="1"/>
            <a:t>זמן</a:t>
          </a:r>
          <a:r>
            <a:rPr lang="en-US" sz="1400" kern="1200" dirty="0"/>
            <a:t>, </a:t>
          </a:r>
          <a:r>
            <a:rPr lang="en-US" sz="1400" kern="1200" dirty="0" err="1"/>
            <a:t>לצורך</a:t>
          </a:r>
          <a:r>
            <a:rPr lang="en-US" sz="1400" kern="1200" dirty="0"/>
            <a:t> </a:t>
          </a:r>
          <a:r>
            <a:rPr lang="en-US" sz="1400" kern="1200" dirty="0" err="1"/>
            <a:t>ניתוח</a:t>
          </a:r>
          <a:r>
            <a:rPr lang="en-US" sz="1400" kern="1200" dirty="0"/>
            <a:t> </a:t>
          </a:r>
          <a:r>
            <a:rPr lang="en-US" sz="1400" kern="1200" dirty="0" err="1"/>
            <a:t>מגמות</a:t>
          </a:r>
          <a:r>
            <a:rPr lang="en-US" sz="1400" kern="1200" dirty="0"/>
            <a:t> </a:t>
          </a:r>
          <a:r>
            <a:rPr lang="en-US" sz="1400" kern="1200" dirty="0" err="1"/>
            <a:t>ושיפור</a:t>
          </a:r>
          <a:r>
            <a:rPr lang="en-US" sz="1400" kern="1200" dirty="0"/>
            <a:t> </a:t>
          </a:r>
          <a:r>
            <a:rPr lang="en-US" sz="1400" kern="1200" dirty="0" err="1"/>
            <a:t>תהליכי</a:t>
          </a:r>
          <a:r>
            <a:rPr lang="en-US" sz="1400" kern="1200" dirty="0"/>
            <a:t> </a:t>
          </a:r>
          <a:r>
            <a:rPr lang="en-US" sz="1400" kern="1200" dirty="0" err="1"/>
            <a:t>הפינוי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במקרה</a:t>
          </a:r>
          <a:r>
            <a:rPr lang="en-US" sz="1400" kern="1200" dirty="0"/>
            <a:t> </a:t>
          </a:r>
          <a:r>
            <a:rPr lang="en-US" sz="1400" kern="1200" dirty="0" err="1"/>
            <a:t>של</a:t>
          </a:r>
          <a:r>
            <a:rPr lang="en-US" sz="1400" kern="1200" dirty="0"/>
            <a:t> </a:t>
          </a:r>
          <a:r>
            <a:rPr lang="en-US" sz="1400" kern="1200" dirty="0" err="1"/>
            <a:t>חריגות</a:t>
          </a:r>
          <a:r>
            <a:rPr lang="en-US" sz="1400" kern="1200" dirty="0"/>
            <a:t>, </a:t>
          </a:r>
          <a:r>
            <a:rPr lang="en-US" sz="1400" kern="1200" dirty="0" err="1"/>
            <a:t>כגון</a:t>
          </a:r>
          <a:r>
            <a:rPr lang="en-US" sz="1400" kern="1200" dirty="0"/>
            <a:t> </a:t>
          </a:r>
          <a:r>
            <a:rPr lang="en-US" sz="1400" kern="1200" dirty="0" err="1"/>
            <a:t>עומס</a:t>
          </a:r>
          <a:r>
            <a:rPr lang="en-US" sz="1400" kern="1200" dirty="0"/>
            <a:t> </a:t>
          </a:r>
          <a:r>
            <a:rPr lang="en-US" sz="1400" kern="1200" dirty="0" err="1"/>
            <a:t>חריג</a:t>
          </a:r>
          <a:r>
            <a:rPr lang="en-US" sz="1400" kern="1200" dirty="0"/>
            <a:t> </a:t>
          </a:r>
          <a:r>
            <a:rPr lang="en-US" sz="1400" kern="1200" dirty="0" err="1"/>
            <a:t>במיכלים</a:t>
          </a:r>
          <a:r>
            <a:rPr lang="en-US" sz="1400" kern="1200" dirty="0"/>
            <a:t>, </a:t>
          </a:r>
          <a:r>
            <a:rPr lang="en-US" sz="1400" kern="1200" dirty="0" err="1"/>
            <a:t>תקלה</a:t>
          </a:r>
          <a:r>
            <a:rPr lang="en-US" sz="1400" kern="1200" dirty="0"/>
            <a:t> </a:t>
          </a:r>
          <a:r>
            <a:rPr lang="en-US" sz="1400" kern="1200" dirty="0" err="1"/>
            <a:t>בחיישן</a:t>
          </a:r>
          <a:r>
            <a:rPr lang="en-US" sz="1400" kern="1200" dirty="0"/>
            <a:t> </a:t>
          </a:r>
          <a:r>
            <a:rPr lang="en-US" sz="1400" kern="1200" dirty="0" err="1"/>
            <a:t>או</a:t>
          </a:r>
          <a:r>
            <a:rPr lang="en-US" sz="1400" kern="1200" dirty="0"/>
            <a:t> </a:t>
          </a:r>
          <a:r>
            <a:rPr lang="en-US" sz="1400" kern="1200" dirty="0" err="1"/>
            <a:t>חשש</a:t>
          </a:r>
          <a:r>
            <a:rPr lang="en-US" sz="1400" kern="1200" dirty="0"/>
            <a:t> </a:t>
          </a:r>
          <a:r>
            <a:rPr lang="en-US" sz="1400" kern="1200" dirty="0" err="1"/>
            <a:t>לשריפה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שולחת</a:t>
          </a:r>
          <a:r>
            <a:rPr lang="en-US" sz="1400" kern="1200" dirty="0"/>
            <a:t> </a:t>
          </a:r>
          <a:r>
            <a:rPr lang="en-US" sz="1400" kern="1200" dirty="0" err="1"/>
            <a:t>התראות</a:t>
          </a:r>
          <a:r>
            <a:rPr lang="en-US" sz="1400" kern="1200" dirty="0"/>
            <a:t> </a:t>
          </a:r>
          <a:r>
            <a:rPr lang="en-US" sz="1400" kern="1200" dirty="0" err="1"/>
            <a:t>מיידיות</a:t>
          </a:r>
          <a:r>
            <a:rPr lang="en-US" sz="1400" kern="1200" dirty="0"/>
            <a:t> </a:t>
          </a:r>
          <a:r>
            <a:rPr lang="en-US" sz="1400" kern="1200" dirty="0" err="1"/>
            <a:t>לגורמים</a:t>
          </a:r>
          <a:r>
            <a:rPr lang="en-US" sz="1400" kern="1200" dirty="0"/>
            <a:t> </a:t>
          </a:r>
          <a:r>
            <a:rPr lang="en-US" sz="1400" kern="1200" dirty="0" err="1"/>
            <a:t>הרלוונטיים</a:t>
          </a:r>
          <a:r>
            <a:rPr lang="en-US" sz="1400" kern="1200" dirty="0"/>
            <a:t>.</a:t>
          </a:r>
        </a:p>
      </dsp:txBody>
      <dsp:txXfrm>
        <a:off x="6440625" y="3762534"/>
        <a:ext cx="5406750" cy="1305000"/>
      </dsp:txXfrm>
    </dsp:sp>
    <dsp:sp modelId="{2D723EBD-5942-4325-816C-827E737F4DB7}">
      <dsp:nvSpPr>
        <dsp:cNvPr id="0" name=""/>
        <dsp:cNvSpPr/>
      </dsp:nvSpPr>
      <dsp:spPr>
        <a:xfrm>
          <a:off x="14280412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36D3-F67C-4DC4-870C-545FD5DB6657}">
      <dsp:nvSpPr>
        <dsp:cNvPr id="0" name=""/>
        <dsp:cNvSpPr/>
      </dsp:nvSpPr>
      <dsp:spPr>
        <a:xfrm>
          <a:off x="12793556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/>
            <a:t>הלוח</a:t>
          </a:r>
          <a:r>
            <a:rPr lang="en-US" sz="1400" kern="1200" dirty="0"/>
            <a:t> </a:t>
          </a:r>
          <a:r>
            <a:rPr lang="en-US" sz="1400" kern="1200" dirty="0" err="1"/>
            <a:t>מחוונים</a:t>
          </a:r>
          <a:r>
            <a:rPr lang="en-US" sz="1400" kern="1200" dirty="0"/>
            <a:t> </a:t>
          </a:r>
          <a:r>
            <a:rPr lang="en-US" sz="1400" kern="1200" dirty="0" err="1"/>
            <a:t>החכם</a:t>
          </a:r>
          <a:r>
            <a:rPr lang="en-US" sz="1400" kern="1200" dirty="0"/>
            <a:t> </a:t>
          </a:r>
          <a:r>
            <a:rPr lang="en-US" sz="1400" kern="1200" dirty="0" err="1"/>
            <a:t>שהוא</a:t>
          </a:r>
          <a:r>
            <a:rPr lang="en-US" sz="1400" kern="1200" dirty="0"/>
            <a:t> </a:t>
          </a:r>
          <a:r>
            <a:rPr lang="en-US" sz="1400" kern="1200" dirty="0" err="1"/>
            <a:t>הדשבורד</a:t>
          </a:r>
          <a:r>
            <a:rPr lang="en-US" sz="1400" kern="1200" dirty="0"/>
            <a:t>, </a:t>
          </a:r>
          <a:r>
            <a:rPr lang="en-US" sz="1400" kern="1200" dirty="0" err="1"/>
            <a:t>מאפשר</a:t>
          </a:r>
          <a:r>
            <a:rPr lang="en-US" sz="1400" kern="1200" dirty="0"/>
            <a:t> </a:t>
          </a:r>
          <a:r>
            <a:rPr lang="en-US" sz="1400" kern="1200" dirty="0" err="1"/>
            <a:t>למנהלי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ברשות</a:t>
          </a:r>
          <a:r>
            <a:rPr lang="en-US" sz="1400" kern="1200" dirty="0"/>
            <a:t> </a:t>
          </a:r>
          <a:r>
            <a:rPr lang="en-US" sz="1400" kern="1200" dirty="0" err="1"/>
            <a:t>המקומית</a:t>
          </a:r>
          <a:r>
            <a:rPr lang="en-US" sz="1400" kern="1200" dirty="0"/>
            <a:t> </a:t>
          </a:r>
          <a:r>
            <a:rPr lang="en-US" sz="1400" kern="1200" dirty="0" err="1"/>
            <a:t>לקבל</a:t>
          </a:r>
          <a:r>
            <a:rPr lang="en-US" sz="1400" kern="1200" dirty="0"/>
            <a:t> </a:t>
          </a:r>
          <a:r>
            <a:rPr lang="en-US" sz="1400" kern="1200" dirty="0" err="1"/>
            <a:t>תובנות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, </a:t>
          </a:r>
          <a:r>
            <a:rPr lang="en-US" sz="1400" kern="1200" dirty="0" err="1"/>
            <a:t>לנתח</a:t>
          </a:r>
          <a:r>
            <a:rPr lang="en-US" sz="1400" kern="1200" dirty="0"/>
            <a:t> </a:t>
          </a:r>
          <a:r>
            <a:rPr lang="en-US" sz="1400" kern="1200" dirty="0" err="1"/>
            <a:t>נתונים</a:t>
          </a:r>
          <a:r>
            <a:rPr lang="en-US" sz="1400" kern="1200" dirty="0"/>
            <a:t> </a:t>
          </a:r>
          <a:r>
            <a:rPr lang="en-US" sz="1400" kern="1200" dirty="0" err="1"/>
            <a:t>ולבצע</a:t>
          </a:r>
          <a:r>
            <a:rPr lang="en-US" sz="1400" kern="1200" dirty="0"/>
            <a:t> </a:t>
          </a:r>
          <a:r>
            <a:rPr lang="en-US" sz="1400" kern="1200" dirty="0" err="1"/>
            <a:t>התאמות</a:t>
          </a:r>
          <a:r>
            <a:rPr lang="en-US" sz="1400" kern="1200" dirty="0"/>
            <a:t> </a:t>
          </a:r>
          <a:r>
            <a:rPr lang="en-US" sz="1400" kern="1200" dirty="0" err="1"/>
            <a:t>תפעוליות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בנוסף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תומכת</a:t>
          </a:r>
          <a:r>
            <a:rPr lang="en-US" sz="1400" kern="1200" dirty="0"/>
            <a:t> </a:t>
          </a:r>
          <a:r>
            <a:rPr lang="en-US" sz="1400" kern="1200" dirty="0" err="1"/>
            <a:t>באינטגרציה</a:t>
          </a:r>
          <a:r>
            <a:rPr lang="en-US" sz="1400" kern="1200" dirty="0"/>
            <a:t> </a:t>
          </a:r>
          <a:r>
            <a:rPr lang="en-US" sz="1400" kern="1200" dirty="0" err="1"/>
            <a:t>עם</a:t>
          </a:r>
          <a:r>
            <a:rPr lang="en-US" sz="1400" kern="1200" dirty="0"/>
            <a:t> </a:t>
          </a:r>
          <a:r>
            <a:rPr lang="en-US" sz="1400" kern="1200" dirty="0" err="1"/>
            <a:t>מערכות</a:t>
          </a:r>
          <a:r>
            <a:rPr lang="en-US" sz="1400" kern="1200" dirty="0"/>
            <a:t> </a:t>
          </a:r>
          <a:r>
            <a:rPr lang="en-US" sz="1400" kern="1200" dirty="0" err="1"/>
            <a:t>עיר</a:t>
          </a:r>
          <a:r>
            <a:rPr lang="en-US" sz="1400" kern="1200" dirty="0"/>
            <a:t> </a:t>
          </a:r>
          <a:r>
            <a:rPr lang="en-US" sz="1400" kern="1200" dirty="0" err="1"/>
            <a:t>חכמה</a:t>
          </a:r>
          <a:r>
            <a:rPr lang="en-US" sz="1400" kern="1200" dirty="0"/>
            <a:t> </a:t>
          </a:r>
          <a:r>
            <a:rPr lang="en-US" sz="1400" kern="1200" dirty="0" err="1"/>
            <a:t>נוספות</a:t>
          </a:r>
          <a:r>
            <a:rPr lang="en-US" sz="1400" kern="1200" dirty="0"/>
            <a:t>, </a:t>
          </a:r>
          <a:r>
            <a:rPr lang="en-US" sz="1400" kern="1200" dirty="0" err="1"/>
            <a:t>מה</a:t>
          </a:r>
          <a:r>
            <a:rPr lang="en-US" sz="1400" kern="1200" dirty="0"/>
            <a:t> </a:t>
          </a:r>
          <a:r>
            <a:rPr lang="en-US" sz="1400" kern="1200" dirty="0" err="1"/>
            <a:t>שמאפשר</a:t>
          </a:r>
          <a:r>
            <a:rPr lang="en-US" sz="1400" kern="1200" dirty="0"/>
            <a:t> </a:t>
          </a:r>
          <a:r>
            <a:rPr lang="en-US" sz="1400" kern="1200" dirty="0" err="1"/>
            <a:t>שיפור</a:t>
          </a:r>
          <a:r>
            <a:rPr lang="en-US" sz="1400" kern="1200" dirty="0"/>
            <a:t> </a:t>
          </a:r>
          <a:r>
            <a:rPr lang="en-US" sz="1400" kern="1200" dirty="0" err="1"/>
            <a:t>תיאום</a:t>
          </a:r>
          <a:r>
            <a:rPr lang="en-US" sz="1400" kern="1200" dirty="0"/>
            <a:t> </a:t>
          </a:r>
          <a:r>
            <a:rPr lang="en-US" sz="1400" kern="1200" dirty="0" err="1"/>
            <a:t>השירותים</a:t>
          </a:r>
          <a:r>
            <a:rPr lang="en-US" sz="1400" kern="1200" dirty="0"/>
            <a:t> </a:t>
          </a:r>
          <a:r>
            <a:rPr lang="en-US" sz="1400" kern="1200" dirty="0" err="1"/>
            <a:t>העירוניים</a:t>
          </a:r>
          <a:r>
            <a:rPr lang="en-US" sz="1400" kern="1200" dirty="0"/>
            <a:t>.</a:t>
          </a:r>
        </a:p>
      </dsp:txBody>
      <dsp:txXfrm>
        <a:off x="12793556" y="3762534"/>
        <a:ext cx="5406750" cy="130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256" y="1155701"/>
            <a:ext cx="16173450" cy="50292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3200" spc="-18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269" y="6310314"/>
            <a:ext cx="13842302" cy="2468880"/>
          </a:xfrm>
        </p:spPr>
        <p:txBody>
          <a:bodyPr>
            <a:norm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0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15925" y="1042988"/>
            <a:ext cx="3943350" cy="72009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7288" y="1071563"/>
            <a:ext cx="11601450" cy="810101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1151129"/>
            <a:ext cx="16171164" cy="503377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3200" b="0" baseline="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268" y="6306314"/>
            <a:ext cx="13839444" cy="2468880"/>
          </a:xfrm>
        </p:spPr>
        <p:txBody>
          <a:bodyPr anchor="t"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4984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6995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4" y="3060701"/>
            <a:ext cx="6995160" cy="1085100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4984" y="4129626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1412" y="3057653"/>
            <a:ext cx="6995160" cy="1083564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11412" y="4126485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0" y="0"/>
            <a:ext cx="685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392106" y="813423"/>
            <a:ext cx="5074920" cy="288036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9144000" cy="68580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3973" y="3767720"/>
            <a:ext cx="5097780" cy="4690481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36" y="8128001"/>
            <a:ext cx="16171164" cy="919925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8288000" cy="799642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1200"/>
              </a:spcBef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4984" y="8864603"/>
            <a:ext cx="13844016" cy="8001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1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5837" y="749300"/>
            <a:ext cx="16159163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5" y="3017520"/>
            <a:ext cx="16130588" cy="564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8700" y="9618671"/>
            <a:ext cx="61722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832046"/>
            <a:ext cx="75438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5889" y="8814619"/>
            <a:ext cx="4389120" cy="20955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45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1" eaLnBrk="1" latinLnBrk="0" hangingPunct="1">
        <a:lnSpc>
          <a:spcPct val="85000"/>
        </a:lnSpc>
        <a:spcBef>
          <a:spcPct val="0"/>
        </a:spcBef>
        <a:buNone/>
        <a:defRPr sz="8100" kern="1200" spc="-18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60" indent="-137160" algn="r" defTabSz="1371600" rtl="1" eaLnBrk="1" latinLnBrk="0" hangingPunct="1">
        <a:lnSpc>
          <a:spcPct val="85000"/>
        </a:lnSpc>
        <a:spcBef>
          <a:spcPts val="195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21208" indent="-51435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82296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34440" indent="-123444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45920" indent="-164592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1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4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7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26242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pic>
        <p:nvPicPr>
          <p:cNvPr id="12" name="תמונה 11" descr="תמונה שמכילה טקסט, מכל זבל, צילום מסך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xmlns="" id="{550F3BC7-631A-0A91-3EF3-53A2DD57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718"/>
          <a:stretch/>
        </p:blipFill>
        <p:spPr>
          <a:xfrm>
            <a:off x="0" y="-1"/>
            <a:ext cx="18288000" cy="998238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xmlns="" id="{384149FB-4A2E-FB04-C2F1-7C57E58F2A46}"/>
              </a:ext>
            </a:extLst>
          </p:cNvPr>
          <p:cNvSpPr txBox="1"/>
          <p:nvPr/>
        </p:nvSpPr>
        <p:spPr>
          <a:xfrm>
            <a:off x="685800" y="7350898"/>
            <a:ext cx="51054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rgbClr val="07427C"/>
                </a:solidFill>
              </a:rPr>
              <a:t>מור משה 323915363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שי שלו 211783519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יונתן רזניקוב 315083212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DAD95BE-72D8-B476-74C7-EF01BA60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0D0C8A55-56E5-708A-A472-E0A247A57CA2}"/>
              </a:ext>
            </a:extLst>
          </p:cNvPr>
          <p:cNvSpPr txBox="1"/>
          <p:nvPr/>
        </p:nvSpPr>
        <p:spPr>
          <a:xfrm>
            <a:off x="4875691" y="897509"/>
            <a:ext cx="8536618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דרישות פונקציונליות </a:t>
            </a:r>
          </a:p>
        </p:txBody>
      </p:sp>
      <p:graphicFrame>
        <p:nvGraphicFramePr>
          <p:cNvPr id="17" name="TextBox 12">
            <a:extLst>
              <a:ext uri="{FF2B5EF4-FFF2-40B4-BE49-F238E27FC236}">
                <a16:creationId xmlns:a16="http://schemas.microsoft.com/office/drawing/2014/main" xmlns="" id="{CCE993E4-4CE8-9889-2A8F-9076614BB2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478603"/>
              </p:ext>
            </p:extLst>
          </p:nvPr>
        </p:nvGraphicFramePr>
        <p:xfrm>
          <a:off x="0" y="3564906"/>
          <a:ext cx="18288000" cy="573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3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E7CFAA6-1DBB-43B0-BD82-2FB83CF4E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1"/>
            <a:ext cx="7456984" cy="613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דרישות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לא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פונקציונליות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9E13708B-D2E3-41E3-BD49-F910056473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7932523" y="959646"/>
            <a:ext cx="9213048" cy="82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לשימוש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ולתפעול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ללא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צורך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טכני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מוקדם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האפליקציה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תותקן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מכשירים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ניידים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במערכות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הפעלה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Android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iOS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-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ממשק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בשפות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עברית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אנגלית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רוסית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וערבית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כדי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להנגיש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למשתמשים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שונים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משקל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ותדרוש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משאבים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נמוכים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להפעלה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יעילה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דרישות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חומרה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מינימליות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: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למעבד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1 CPU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זיכרון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עבודה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לפחות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GB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שטח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אחסון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MB500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מאובטחת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ותכלול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אמצעי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הצפנה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לשמירה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המשתמשים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תמיכה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בעדכונים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ושדרוגים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אוטומטיים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לשיפור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הביצועים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והאבטחה</a:t>
            </a:r>
            <a:r>
              <a:rPr lang="he-IL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5130233"/>
            <a:ext cx="5046505" cy="38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C090937-65B6-4E69-8A51-DC43F550C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" y="0"/>
            <a:ext cx="3733800" cy="1028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נקודות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והרחבות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נוספות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8EF8026-88C8-40AD-89D3-AB638002A6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981444" y="0"/>
            <a:ext cx="11306556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21011" y="1589841"/>
            <a:ext cx="9524562" cy="7076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הפרויקט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יושק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תחילה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בישראל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ולאחר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מכן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יורחב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לשווקים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בינלאומיים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התאמתו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לדרישות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מקומיות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בכל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מדינה</a:t>
            </a:r>
            <a:r>
              <a:rPr lang="he-IL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תותאם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לאילוצים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תפעוליים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ימי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ושעות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עומס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כדי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למנוע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שיבושים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ולייעל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he-IL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שילוב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מלאכותית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שינתח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דפוסי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וילמד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תדירות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האופטימלית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במטרה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לשפר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מסלולי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ולהפחית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בזבוז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משאבים</a:t>
            </a:r>
            <a:r>
              <a:rPr lang="he-IL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תמיכה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באינטגרציה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מערכות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עיר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חכמה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נוספות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בקרת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תנועה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ותשתיות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לייעול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הניהול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העירוני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אפשרות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לניטור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מתקדם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מפגעים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הצטברות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זיהוי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ריחות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עלייה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בטמפרטורה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במיכלים</a:t>
            </a:r>
            <a:r>
              <a:rPr lang="he-IL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תפותח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דגש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אבטחת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מידע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והגנה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ניסיונות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גישה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מורשים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גניבת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נתונים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סטטיסטיים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מחיישני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he-IL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https://sdmntprwestus2.oaiusercontent.com/files/00000000-bb98-61f8-b656-bfec54e57763/raw?se=2025-06-09T13%3A01%3A20Z&amp;sp=r&amp;sv=2024-08-04&amp;sr=b&amp;scid=da865a29-f229-517f-93d4-97506d2e2518&amp;skoid=9ccea605-1409-4478-82eb-9c83b25dc1b0&amp;sktid=a48cca56-e6da-484e-a814-9c849652bcb3&amp;skt=2025-06-09T11%3A49%3A46Z&amp;ske=2025-06-10T11%3A49%3A46Z&amp;sks=b&amp;skv=2024-08-04&amp;sig=wjNVDc%2BiW/1aWkhpksiuRdvbzp4YzcXtrL0HTDmpO/w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62300"/>
            <a:ext cx="3933444" cy="39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024687" y="749299"/>
            <a:ext cx="9844089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מקורות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מידע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xmlns="" id="{2C5002B5-8FF9-96FF-6A40-613140DA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68" r="30407"/>
          <a:stretch>
            <a:fillRect/>
          </a:stretch>
        </p:blipFill>
        <p:spPr>
          <a:xfrm>
            <a:off x="20" y="-9627"/>
            <a:ext cx="6116174" cy="102966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53835" y="3017520"/>
            <a:ext cx="9643491" cy="564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•Temperature Sensors: Types, How It Works, &amp; Applications (encardio.com)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•LORA (Wikipedia.com)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•What is a Level Sensor? (YouTunbe.com)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&amp; MQTT: What to Know When Securing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Network (cyberark.com)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and MQTT Integration for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Application Design (HiveMQ.com)</a:t>
            </a:r>
          </a:p>
          <a:p>
            <a:pPr marL="457200" indent="-457200"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https://www.gov.il/BlobFolder/policy/waste_strategy_2030/he/waste_Strategy%20_for_circular%20economy_moep2021.pdf</a:t>
            </a:r>
          </a:p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sym typeface="Public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D976C13-68E6-4E25-B13E-FC3A2D3F6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E8DBE92-2331-4285-8226-D398190D3E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49391" y="1601104"/>
            <a:ext cx="8745702" cy="708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800" b="1" spc="-12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תודה רבה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D6F6937-3B5A-4391-9F37-58A571B362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88620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962AC3C-FEB4-4C6A-8CA6-D570CD009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65200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" y="1396782"/>
            <a:ext cx="18288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5443"/>
              </a:lnSpc>
              <a:spcBef>
                <a:spcPct val="0"/>
              </a:spcBef>
            </a:pPr>
            <a:r>
              <a:rPr lang="he-IL" sz="513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רקע על המערכת </a:t>
            </a:r>
          </a:p>
        </p:txBody>
      </p:sp>
      <p:graphicFrame>
        <p:nvGraphicFramePr>
          <p:cNvPr id="19" name="TextBox 17">
            <a:extLst>
              <a:ext uri="{FF2B5EF4-FFF2-40B4-BE49-F238E27FC236}">
                <a16:creationId xmlns:a16="http://schemas.microsoft.com/office/drawing/2014/main" xmlns="" id="{EE0AAE76-5EFD-1C63-3CCF-733065583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274046"/>
              </p:ext>
            </p:extLst>
          </p:nvPr>
        </p:nvGraphicFramePr>
        <p:xfrm>
          <a:off x="0" y="2089279"/>
          <a:ext cx="18288000" cy="819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728125" y="8260372"/>
            <a:ext cx="352978" cy="3529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15423" y="1673650"/>
            <a:ext cx="12490383" cy="8336734"/>
          </a:xfrm>
          <a:custGeom>
            <a:avLst/>
            <a:gdLst/>
            <a:ahLst/>
            <a:cxnLst/>
            <a:rect l="l" t="t" r="r" b="b"/>
            <a:pathLst>
              <a:path w="12490383" h="8336734">
                <a:moveTo>
                  <a:pt x="0" y="0"/>
                </a:moveTo>
                <a:lnTo>
                  <a:pt x="12490383" y="0"/>
                </a:lnTo>
                <a:lnTo>
                  <a:pt x="12490383" y="8336734"/>
                </a:lnTo>
                <a:lnTo>
                  <a:pt x="0" y="833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4" r="-5140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TextBox 7"/>
          <p:cNvSpPr txBox="1"/>
          <p:nvPr/>
        </p:nvSpPr>
        <p:spPr>
          <a:xfrm>
            <a:off x="0" y="189362"/>
            <a:ext cx="18288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254"/>
              </a:lnSpc>
              <a:spcBef>
                <a:spcPct val="0"/>
              </a:spcBef>
            </a:pPr>
            <a:r>
              <a:rPr lang="he-IL" sz="68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הבעיה – גידול בכמות הפסולת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95" y="2781300"/>
            <a:ext cx="5564888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בהתאם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לנתונים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ניתן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לראות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כמות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העירונית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בישראל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צפויה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לגדול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כ-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5.9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בשנת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2020 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לכמעט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7.5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ב-2030. </a:t>
            </a:r>
            <a:r>
              <a:rPr sz="3200" dirty="0" err="1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ללא</a:t>
            </a:r>
            <a:r>
              <a:rPr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המצב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יוביל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לעומסים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משמעותיים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במערכות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בזבוז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משאבים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והשלכות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סביבתיות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חמורות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להתמודד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הגידול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הצפוי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יש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צורך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יעיל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המערכת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שלנו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מציעה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מבוסס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חיישנים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ואופטימיזציה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מתקדמת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מיכלי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lang="he-IL" sz="3200" dirty="0" smtClean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E7CFAA6-1DBB-43B0-BD82-2FB83CF4E4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59448" y="959644"/>
            <a:ext cx="5921997" cy="823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תיאור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המערכת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9E13708B-D2E3-41E3-BD49-F910056473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7456984" y="571500"/>
            <a:ext cx="10450014" cy="971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עושה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שימוש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בחיישנים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לניטור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רציף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תוך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מדידת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נפח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הנתונים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מועברים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ענן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המספקת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שוטפים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והתראות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באמצעות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אלגוריתמים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אופטימליים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בהתאם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לצורך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בפועל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שמפחית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תחבורתיים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בזבוז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דלק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וזיהום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אוויר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לוח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מאפשר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מעקב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אחר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מגמות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הצטברות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בנוסף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כוללת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לנייד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ואינטגרציה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תשתיות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חכמה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שני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תסריטים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מפורטים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לדוגמה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US" sz="28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במרכז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מתמלא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יותר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מהרגיל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החיישן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הגיע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90%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תפוסה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מחדש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הזה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עדיפות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הנהג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ישירות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ונוסע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אין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הצפת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מבזבזת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חצי-ריקים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ותגובה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מסוים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רושם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עלייה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חשד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לשריפה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תקלה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התראה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מידית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למוקד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העירוני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צוות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תחזוקה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ונשלח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לבדוק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שהבעיה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מחמירה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מניעת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סכנות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בטיחותיות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היעילות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87712" y="6194934"/>
            <a:ext cx="7247758" cy="2090654"/>
            <a:chOff x="0" y="0"/>
            <a:chExt cx="1969418" cy="568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1443" y="46345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xmlns="" id="{A93CC188-99AE-9B78-B513-0E0A735116CC}"/>
              </a:ext>
            </a:extLst>
          </p:cNvPr>
          <p:cNvSpPr txBox="1"/>
          <p:nvPr/>
        </p:nvSpPr>
        <p:spPr>
          <a:xfrm>
            <a:off x="122022" y="65139"/>
            <a:ext cx="6768206" cy="142192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import </a:t>
            </a:r>
            <a:r>
              <a:rPr dirty="0" err="1"/>
              <a:t>paho.mqtt.client</a:t>
            </a:r>
            <a:r>
              <a:rPr dirty="0"/>
              <a:t> as </a:t>
            </a:r>
            <a:r>
              <a:rPr dirty="0" err="1"/>
              <a:t>mqtt</a:t>
            </a:r>
            <a:endParaRPr dirty="0"/>
          </a:p>
          <a:p>
            <a:r>
              <a:rPr dirty="0"/>
              <a:t>import time</a:t>
            </a:r>
          </a:p>
          <a:p>
            <a:r>
              <a:rPr dirty="0"/>
              <a:t>import random</a:t>
            </a:r>
          </a:p>
          <a:p>
            <a:r>
              <a:rPr dirty="0"/>
              <a:t>import </a:t>
            </a:r>
            <a:r>
              <a:rPr dirty="0" err="1"/>
              <a:t>json</a:t>
            </a:r>
            <a:endParaRPr dirty="0"/>
          </a:p>
          <a:p>
            <a:r>
              <a:rPr dirty="0"/>
              <a:t>import sqlite3</a:t>
            </a:r>
          </a:p>
          <a:p>
            <a:r>
              <a:rPr dirty="0"/>
              <a:t>from datetime import datetime</a:t>
            </a:r>
          </a:p>
          <a:p>
            <a:r>
              <a:rPr dirty="0"/>
              <a:t>import </a:t>
            </a:r>
            <a:r>
              <a:rPr dirty="0" err="1"/>
              <a:t>tkinter</a:t>
            </a:r>
            <a:r>
              <a:rPr dirty="0"/>
              <a:t> as </a:t>
            </a:r>
            <a:r>
              <a:rPr dirty="0" err="1"/>
              <a:t>tk</a:t>
            </a:r>
            <a:endParaRPr dirty="0"/>
          </a:p>
          <a:p>
            <a:r>
              <a:rPr dirty="0"/>
              <a:t>from </a:t>
            </a:r>
            <a:r>
              <a:rPr dirty="0" err="1"/>
              <a:t>tkinter</a:t>
            </a:r>
            <a:r>
              <a:rPr dirty="0"/>
              <a:t> import </a:t>
            </a:r>
            <a:r>
              <a:rPr dirty="0" err="1"/>
              <a:t>ttk</a:t>
            </a:r>
            <a:endParaRPr dirty="0"/>
          </a:p>
          <a:p>
            <a:endParaRPr dirty="0"/>
          </a:p>
          <a:p>
            <a:r>
              <a:rPr dirty="0"/>
              <a:t>MQTT_BROKER = "localhost"</a:t>
            </a:r>
          </a:p>
          <a:p>
            <a:r>
              <a:rPr dirty="0"/>
              <a:t>MQTT_PORT = 1883</a:t>
            </a:r>
          </a:p>
          <a:p>
            <a:r>
              <a:rPr dirty="0"/>
              <a:t>MQTT_TOPIC_PREFIX = "</a:t>
            </a:r>
            <a:r>
              <a:rPr dirty="0" err="1"/>
              <a:t>smart_city</a:t>
            </a:r>
            <a:r>
              <a:rPr dirty="0"/>
              <a:t>/waste"</a:t>
            </a:r>
          </a:p>
          <a:p>
            <a:r>
              <a:rPr dirty="0"/>
              <a:t>DB_FILE = "</a:t>
            </a:r>
            <a:r>
              <a:rPr dirty="0" err="1"/>
              <a:t>waste_data.db</a:t>
            </a:r>
            <a:r>
              <a:rPr dirty="0"/>
              <a:t>"</a:t>
            </a:r>
          </a:p>
          <a:p>
            <a:endParaRPr dirty="0"/>
          </a:p>
          <a:p>
            <a:r>
              <a:rPr dirty="0"/>
              <a:t>class </a:t>
            </a:r>
            <a:r>
              <a:rPr dirty="0" err="1"/>
              <a:t>WasteBinSensor</a:t>
            </a:r>
            <a:r>
              <a:rPr dirty="0"/>
              <a:t>:</a:t>
            </a:r>
          </a:p>
          <a:p>
            <a:r>
              <a:rPr dirty="0"/>
              <a:t>    def __</a:t>
            </a:r>
            <a:r>
              <a:rPr dirty="0" err="1"/>
              <a:t>init</a:t>
            </a:r>
            <a:r>
              <a:rPr dirty="0"/>
              <a:t>__(self, </a:t>
            </a:r>
            <a:r>
              <a:rPr dirty="0" err="1"/>
              <a:t>bin_id</a:t>
            </a:r>
            <a:r>
              <a:rPr dirty="0"/>
              <a:t>, location):</a:t>
            </a:r>
          </a:p>
          <a:p>
            <a:r>
              <a:rPr dirty="0"/>
              <a:t>        </a:t>
            </a:r>
            <a:r>
              <a:rPr dirty="0" err="1"/>
              <a:t>self.bin_id</a:t>
            </a:r>
            <a:r>
              <a:rPr dirty="0"/>
              <a:t> = </a:t>
            </a:r>
            <a:r>
              <a:rPr dirty="0" err="1"/>
              <a:t>bin_id</a:t>
            </a:r>
            <a:endParaRPr dirty="0"/>
          </a:p>
          <a:p>
            <a:r>
              <a:rPr dirty="0"/>
              <a:t>        </a:t>
            </a:r>
            <a:r>
              <a:rPr dirty="0" err="1"/>
              <a:t>self.location</a:t>
            </a:r>
            <a:r>
              <a:rPr dirty="0"/>
              <a:t> = location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(0, 20)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(18, 25)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(30, 60)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"OFF"</a:t>
            </a:r>
          </a:p>
          <a:p>
            <a:endParaRPr dirty="0"/>
          </a:p>
          <a:p>
            <a:r>
              <a:rPr dirty="0"/>
              <a:t>    def </a:t>
            </a:r>
            <a:r>
              <a:rPr dirty="0" err="1"/>
              <a:t>read_sensors</a:t>
            </a:r>
            <a:r>
              <a:rPr dirty="0"/>
              <a:t>(self):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min(100, </a:t>
            </a:r>
            <a:r>
              <a:rPr dirty="0" err="1"/>
              <a:t>self.fill_level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(0.5, 3.0))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max(15, min(40, </a:t>
            </a:r>
            <a:r>
              <a:rPr dirty="0" err="1"/>
              <a:t>self.temperature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(-1, 1)))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max(20, min(80, </a:t>
            </a:r>
            <a:r>
              <a:rPr dirty="0" err="1"/>
              <a:t>self.humidity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(-2, 2)))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"ON" if </a:t>
            </a:r>
            <a:r>
              <a:rPr dirty="0" err="1"/>
              <a:t>self.fill_level</a:t>
            </a:r>
            <a:r>
              <a:rPr dirty="0"/>
              <a:t> &gt; 90 else "OFF"</a:t>
            </a:r>
          </a:p>
          <a:p>
            <a:r>
              <a:rPr dirty="0"/>
              <a:t>        </a:t>
            </a:r>
          </a:p>
          <a:p>
            <a:r>
              <a:rPr dirty="0"/>
              <a:t>        return {</a:t>
            </a:r>
          </a:p>
          <a:p>
            <a:r>
              <a:rPr dirty="0"/>
              <a:t>            "</a:t>
            </a:r>
            <a:r>
              <a:rPr dirty="0" err="1"/>
              <a:t>bin_id</a:t>
            </a:r>
            <a:r>
              <a:rPr dirty="0"/>
              <a:t>": </a:t>
            </a:r>
            <a:r>
              <a:rPr dirty="0" err="1"/>
              <a:t>self.bin_id</a:t>
            </a:r>
            <a:r>
              <a:rPr dirty="0"/>
              <a:t>,</a:t>
            </a:r>
          </a:p>
          <a:p>
            <a:r>
              <a:rPr dirty="0"/>
              <a:t>            "location": </a:t>
            </a:r>
            <a:r>
              <a:rPr dirty="0" err="1"/>
              <a:t>self.location</a:t>
            </a:r>
            <a:r>
              <a:rPr dirty="0"/>
              <a:t>,</a:t>
            </a:r>
          </a:p>
          <a:p>
            <a:r>
              <a:rPr dirty="0"/>
              <a:t>            "timestamp": </a:t>
            </a:r>
            <a:r>
              <a:rPr dirty="0" err="1"/>
              <a:t>datetime.now</a:t>
            </a:r>
            <a:r>
              <a:rPr dirty="0"/>
              <a:t>().</a:t>
            </a:r>
            <a:r>
              <a:rPr dirty="0" err="1"/>
              <a:t>strftime</a:t>
            </a:r>
            <a:r>
              <a:rPr dirty="0"/>
              <a:t>("%Y-%m-%d %H:%M:%S"),</a:t>
            </a:r>
          </a:p>
          <a:p>
            <a:r>
              <a:rPr dirty="0"/>
              <a:t>            "</a:t>
            </a:r>
            <a:r>
              <a:rPr dirty="0" err="1"/>
              <a:t>fill_level</a:t>
            </a:r>
            <a:r>
              <a:rPr dirty="0"/>
              <a:t>": round(</a:t>
            </a:r>
            <a:r>
              <a:rPr dirty="0" err="1"/>
              <a:t>self.fill_level</a:t>
            </a:r>
            <a:r>
              <a:rPr dirty="0"/>
              <a:t>, 1),</a:t>
            </a:r>
          </a:p>
          <a:p>
            <a:r>
              <a:rPr dirty="0"/>
              <a:t>            "temperature": round(</a:t>
            </a:r>
            <a:r>
              <a:rPr dirty="0" err="1"/>
              <a:t>self.temperature</a:t>
            </a:r>
            <a:r>
              <a:rPr dirty="0"/>
              <a:t>, 1),</a:t>
            </a:r>
          </a:p>
          <a:p>
            <a:r>
              <a:rPr dirty="0"/>
              <a:t>            "humidity": round(</a:t>
            </a:r>
            <a:r>
              <a:rPr dirty="0" err="1"/>
              <a:t>self.humidity</a:t>
            </a:r>
            <a:r>
              <a:rPr dirty="0"/>
              <a:t>, 1),</a:t>
            </a:r>
          </a:p>
          <a:p>
            <a:r>
              <a:rPr dirty="0"/>
              <a:t>            "</a:t>
            </a:r>
            <a:r>
              <a:rPr dirty="0" err="1"/>
              <a:t>relay_status</a:t>
            </a:r>
            <a:r>
              <a:rPr dirty="0"/>
              <a:t>": </a:t>
            </a:r>
            <a:r>
              <a:rPr dirty="0" err="1"/>
              <a:t>self.relay_status</a:t>
            </a:r>
            <a:r>
              <a:rPr dirty="0"/>
              <a:t>,</a:t>
            </a:r>
          </a:p>
          <a:p>
            <a:r>
              <a:rPr dirty="0"/>
              <a:t>            "status": </a:t>
            </a:r>
            <a:r>
              <a:rPr dirty="0" err="1"/>
              <a:t>self.get_bin_status</a:t>
            </a:r>
            <a:r>
              <a:rPr dirty="0"/>
              <a:t>()</a:t>
            </a:r>
          </a:p>
          <a:p>
            <a:r>
              <a:rPr dirty="0"/>
              <a:t>        }</a:t>
            </a:r>
          </a:p>
          <a:p>
            <a:r>
              <a:rPr dirty="0"/>
              <a:t> def </a:t>
            </a:r>
            <a:r>
              <a:rPr dirty="0" err="1"/>
              <a:t>get_bin_status</a:t>
            </a:r>
            <a:r>
              <a:rPr dirty="0"/>
              <a:t>(self):</a:t>
            </a:r>
          </a:p>
          <a:p>
            <a:r>
              <a:rPr dirty="0"/>
              <a:t>        if </a:t>
            </a:r>
            <a:r>
              <a:rPr dirty="0" err="1"/>
              <a:t>self.temperature</a:t>
            </a:r>
            <a:r>
              <a:rPr dirty="0"/>
              <a:t> &gt; 35:</a:t>
            </a:r>
          </a:p>
          <a:p>
            <a:r>
              <a:rPr dirty="0"/>
              <a:t>            return "ALERT: High Temperature"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90:</a:t>
            </a:r>
          </a:p>
          <a:p>
            <a:r>
              <a:rPr dirty="0"/>
              <a:t>            return "URGENT: Nearly Full"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75:</a:t>
            </a:r>
          </a:p>
          <a:p>
            <a:r>
              <a:rPr dirty="0"/>
              <a:t>            return "WARNING: Getting Full"</a:t>
            </a:r>
          </a:p>
          <a:p>
            <a:r>
              <a:rPr dirty="0"/>
              <a:t>        return "Normal"</a:t>
            </a:r>
          </a:p>
          <a:p>
            <a:endParaRPr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xmlns="" id="{E77004FA-E98C-8C22-B2B0-C68D6285DE53}"/>
              </a:ext>
            </a:extLst>
          </p:cNvPr>
          <p:cNvSpPr txBox="1"/>
          <p:nvPr/>
        </p:nvSpPr>
        <p:spPr>
          <a:xfrm>
            <a:off x="5792113" y="452284"/>
            <a:ext cx="6299390" cy="1043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def </a:t>
            </a:r>
            <a:r>
              <a:rPr dirty="0" err="1"/>
              <a:t>setup_database</a:t>
            </a:r>
            <a:r>
              <a:rPr dirty="0"/>
              <a:t>():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('''CREATE TABLE IF NOT EXISTS </a:t>
            </a:r>
            <a:r>
              <a:rPr dirty="0" err="1"/>
              <a:t>waste_data</a:t>
            </a:r>
            <a:r>
              <a:rPr dirty="0"/>
              <a:t> (</a:t>
            </a:r>
          </a:p>
          <a:p>
            <a:r>
              <a:rPr dirty="0"/>
              <a:t>                </a:t>
            </a:r>
            <a:r>
              <a:rPr dirty="0" err="1"/>
              <a:t>bin_id</a:t>
            </a:r>
            <a:r>
              <a:rPr dirty="0"/>
              <a:t> TEXT,</a:t>
            </a:r>
          </a:p>
          <a:p>
            <a:r>
              <a:rPr dirty="0"/>
              <a:t>                location TEXT,</a:t>
            </a:r>
          </a:p>
          <a:p>
            <a:r>
              <a:rPr dirty="0"/>
              <a:t>                timestamp TEXT,</a:t>
            </a:r>
          </a:p>
          <a:p>
            <a:r>
              <a:rPr dirty="0"/>
              <a:t>                </a:t>
            </a:r>
            <a:r>
              <a:rPr dirty="0" err="1"/>
              <a:t>fill_level</a:t>
            </a:r>
            <a:r>
              <a:rPr dirty="0"/>
              <a:t> REAL,</a:t>
            </a:r>
          </a:p>
          <a:p>
            <a:r>
              <a:rPr dirty="0"/>
              <a:t>                temperature REAL,</a:t>
            </a:r>
          </a:p>
          <a:p>
            <a:r>
              <a:rPr dirty="0"/>
              <a:t>                humidity REAL,</a:t>
            </a:r>
          </a:p>
          <a:p>
            <a:r>
              <a:rPr dirty="0"/>
              <a:t>                </a:t>
            </a:r>
            <a:r>
              <a:rPr dirty="0" err="1"/>
              <a:t>relay_status</a:t>
            </a:r>
            <a:r>
              <a:rPr dirty="0"/>
              <a:t> TEXT,</a:t>
            </a:r>
          </a:p>
          <a:p>
            <a:r>
              <a:rPr dirty="0"/>
              <a:t>                status TEXT</a:t>
            </a:r>
          </a:p>
          <a:p>
            <a:r>
              <a:rPr dirty="0"/>
              <a:t>                )''')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("INSERT INTO </a:t>
            </a:r>
            <a:r>
              <a:rPr dirty="0" err="1"/>
              <a:t>waste_data</a:t>
            </a:r>
            <a:r>
              <a:rPr dirty="0"/>
              <a:t> VALUES (?,?,?,?,?,?,?,?)", </a:t>
            </a:r>
          </a:p>
          <a:p>
            <a:r>
              <a:rPr dirty="0"/>
              <a:t>              (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['location'], </a:t>
            </a:r>
            <a:r>
              <a:rPr dirty="0" err="1"/>
              <a:t>sensor_data</a:t>
            </a:r>
            <a:r>
              <a:rPr dirty="0"/>
              <a:t>['timestamp'],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['temperature'], 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['humidity'],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['status']))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on_connect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flags,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if </a:t>
            </a:r>
            <a:r>
              <a:rPr dirty="0" err="1"/>
              <a:t>rc</a:t>
            </a:r>
            <a:r>
              <a:rPr dirty="0"/>
              <a:t> == 0:</a:t>
            </a:r>
          </a:p>
          <a:p>
            <a:r>
              <a:rPr dirty="0"/>
              <a:t>        print("Connected to MQTT Broker successfully")</a:t>
            </a:r>
          </a:p>
          <a:p>
            <a:r>
              <a:rPr dirty="0"/>
              <a:t>    else:</a:t>
            </a:r>
          </a:p>
          <a:p>
            <a:r>
              <a:rPr dirty="0"/>
              <a:t>        print(</a:t>
            </a:r>
            <a:r>
              <a:rPr dirty="0" err="1"/>
              <a:t>f"Connection</a:t>
            </a:r>
            <a:r>
              <a:rPr dirty="0"/>
              <a:t> failed with code {</a:t>
            </a:r>
            <a:r>
              <a:rPr dirty="0" err="1"/>
              <a:t>rc</a:t>
            </a:r>
            <a:r>
              <a:rPr dirty="0"/>
              <a:t>}")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on_disconnect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print("Disconnected from MQTT Broker. Reconnecting...")</a:t>
            </a:r>
          </a:p>
          <a:p>
            <a:r>
              <a:rPr dirty="0"/>
              <a:t>    </a:t>
            </a:r>
            <a:r>
              <a:rPr dirty="0" err="1"/>
              <a:t>client.reconnect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simulate_smart_bin_network</a:t>
            </a:r>
            <a:r>
              <a:rPr dirty="0"/>
              <a:t>():</a:t>
            </a:r>
          </a:p>
          <a:p>
            <a:r>
              <a:rPr dirty="0"/>
              <a:t>    client = </a:t>
            </a:r>
            <a:r>
              <a:rPr dirty="0" err="1"/>
              <a:t>mqtt.Client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client.on_connect</a:t>
            </a:r>
            <a:r>
              <a:rPr dirty="0"/>
              <a:t> = </a:t>
            </a:r>
            <a:r>
              <a:rPr dirty="0" err="1"/>
              <a:t>on_connect</a:t>
            </a:r>
            <a:endParaRPr dirty="0"/>
          </a:p>
          <a:p>
            <a:r>
              <a:rPr dirty="0"/>
              <a:t>    </a:t>
            </a:r>
            <a:r>
              <a:rPr dirty="0" err="1"/>
              <a:t>client.on_disconnect</a:t>
            </a:r>
            <a:r>
              <a:rPr dirty="0"/>
              <a:t> = </a:t>
            </a:r>
            <a:r>
              <a:rPr dirty="0" err="1"/>
              <a:t>on_disconnect</a:t>
            </a:r>
            <a:endParaRPr dirty="0"/>
          </a:p>
          <a:p>
            <a:r>
              <a:rPr dirty="0"/>
              <a:t>    try:</a:t>
            </a:r>
          </a:p>
          <a:p>
            <a:r>
              <a:rPr dirty="0"/>
              <a:t>        </a:t>
            </a:r>
            <a:r>
              <a:rPr dirty="0" err="1"/>
              <a:t>client.connect</a:t>
            </a:r>
            <a:r>
              <a:rPr dirty="0"/>
              <a:t>(MQTT_BROKER, MQTT_PORT, 60)</a:t>
            </a:r>
          </a:p>
          <a:p>
            <a:r>
              <a:rPr dirty="0"/>
              <a:t>        </a:t>
            </a:r>
            <a:r>
              <a:rPr dirty="0" err="1"/>
              <a:t>client.loop_start</a:t>
            </a:r>
            <a:r>
              <a:rPr dirty="0"/>
              <a:t>()</a:t>
            </a:r>
          </a:p>
          <a:p>
            <a:r>
              <a:rPr dirty="0"/>
              <a:t>    except Exception as e:</a:t>
            </a:r>
          </a:p>
          <a:p>
            <a:r>
              <a:rPr dirty="0"/>
              <a:t>        print(</a:t>
            </a:r>
            <a:r>
              <a:rPr dirty="0" err="1"/>
              <a:t>f"Could</a:t>
            </a:r>
            <a:r>
              <a:rPr dirty="0"/>
              <a:t> not connect to MQTT broker: {e}")</a:t>
            </a:r>
          </a:p>
          <a:p>
            <a:r>
              <a:rPr dirty="0"/>
              <a:t>        return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xmlns="" id="{F1C76285-1E5A-8827-C06C-4EC4391A182E}"/>
              </a:ext>
            </a:extLst>
          </p:cNvPr>
          <p:cNvSpPr txBox="1"/>
          <p:nvPr/>
        </p:nvSpPr>
        <p:spPr>
          <a:xfrm>
            <a:off x="11277600" y="713194"/>
            <a:ext cx="5410200" cy="102181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    bins = [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("EBIN001", "City Center"),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("EBIN002", "Main Street"),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("EBIN003", "Park Area")</a:t>
            </a:r>
          </a:p>
          <a:p>
            <a:r>
              <a:rPr dirty="0"/>
              <a:t>    ]</a:t>
            </a:r>
          </a:p>
          <a:p>
            <a:r>
              <a:rPr dirty="0"/>
              <a:t>    print("Smart Waste Monitoring System Started")</a:t>
            </a:r>
          </a:p>
          <a:p>
            <a:r>
              <a:rPr dirty="0"/>
              <a:t> try:</a:t>
            </a:r>
          </a:p>
          <a:p>
            <a:r>
              <a:rPr dirty="0"/>
              <a:t>        while True:</a:t>
            </a:r>
          </a:p>
          <a:p>
            <a:r>
              <a:rPr dirty="0"/>
              <a:t>            for </a:t>
            </a:r>
            <a:r>
              <a:rPr dirty="0" err="1"/>
              <a:t>waste_bin</a:t>
            </a:r>
            <a:r>
              <a:rPr dirty="0"/>
              <a:t> in bins:</a:t>
            </a:r>
          </a:p>
          <a:p>
            <a:r>
              <a:rPr dirty="0"/>
              <a:t>                </a:t>
            </a:r>
            <a:r>
              <a:rPr dirty="0" err="1"/>
              <a:t>sensor_data</a:t>
            </a:r>
            <a:r>
              <a:rPr dirty="0"/>
              <a:t> = </a:t>
            </a:r>
            <a:r>
              <a:rPr dirty="0" err="1"/>
              <a:t>waste_bin.read_sensors</a:t>
            </a:r>
            <a:r>
              <a:rPr dirty="0"/>
              <a:t>()</a:t>
            </a:r>
          </a:p>
          <a:p>
            <a:r>
              <a:rPr dirty="0"/>
              <a:t>                topic = f"{MQTT_TOPIC_PREFIX}/{</a:t>
            </a:r>
            <a:r>
              <a:rPr dirty="0" err="1"/>
              <a:t>waste_bin.bin_id</a:t>
            </a:r>
            <a:r>
              <a:rPr dirty="0"/>
              <a:t>}"</a:t>
            </a:r>
          </a:p>
          <a:p>
            <a:r>
              <a:rPr dirty="0"/>
              <a:t>                </a:t>
            </a:r>
            <a:r>
              <a:rPr dirty="0" err="1"/>
              <a:t>client.publish</a:t>
            </a:r>
            <a:r>
              <a:rPr dirty="0"/>
              <a:t>(topic, </a:t>
            </a:r>
            <a:r>
              <a:rPr dirty="0" err="1"/>
              <a:t>json.dumps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))</a:t>
            </a:r>
          </a:p>
          <a:p>
            <a:r>
              <a:rPr dirty="0"/>
              <a:t>               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</a:t>
            </a:r>
          </a:p>
          <a:p>
            <a:r>
              <a:rPr dirty="0"/>
              <a:t>                </a:t>
            </a:r>
          </a:p>
          <a:p>
            <a:r>
              <a:rPr dirty="0"/>
              <a:t>                print(f"\</a:t>
            </a:r>
            <a:r>
              <a:rPr dirty="0" err="1"/>
              <a:t>nBin</a:t>
            </a:r>
            <a:r>
              <a:rPr dirty="0"/>
              <a:t> ID: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']} - Location: {</a:t>
            </a:r>
            <a:r>
              <a:rPr dirty="0" err="1"/>
              <a:t>sensor_data</a:t>
            </a:r>
            <a:r>
              <a:rPr dirty="0"/>
              <a:t>['location']}")</a:t>
            </a:r>
          </a:p>
          <a:p>
            <a:r>
              <a:rPr dirty="0"/>
              <a:t>                print(</a:t>
            </a:r>
            <a:r>
              <a:rPr dirty="0" err="1"/>
              <a:t>f"Fill</a:t>
            </a:r>
            <a:r>
              <a:rPr dirty="0"/>
              <a:t> Level: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']}%")</a:t>
            </a:r>
          </a:p>
          <a:p>
            <a:r>
              <a:rPr dirty="0"/>
              <a:t>                print(</a:t>
            </a:r>
            <a:r>
              <a:rPr dirty="0" err="1"/>
              <a:t>f"Temperature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['temperature']}°C")</a:t>
            </a:r>
          </a:p>
          <a:p>
            <a:r>
              <a:rPr dirty="0"/>
              <a:t>                print(</a:t>
            </a:r>
            <a:r>
              <a:rPr dirty="0" err="1"/>
              <a:t>f"Humidity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['humidity']}%")</a:t>
            </a:r>
          </a:p>
          <a:p>
            <a:r>
              <a:rPr dirty="0"/>
              <a:t>                print(</a:t>
            </a:r>
            <a:r>
              <a:rPr dirty="0" err="1"/>
              <a:t>f"Relay</a:t>
            </a:r>
            <a:r>
              <a:rPr dirty="0"/>
              <a:t> Status: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']}")</a:t>
            </a:r>
          </a:p>
          <a:p>
            <a:r>
              <a:rPr dirty="0"/>
              <a:t>                print(</a:t>
            </a:r>
            <a:r>
              <a:rPr dirty="0" err="1"/>
              <a:t>f"Status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['status']}")</a:t>
            </a:r>
          </a:p>
          <a:p>
            <a:r>
              <a:rPr dirty="0"/>
              <a:t>            </a:t>
            </a:r>
          </a:p>
          <a:p>
            <a:r>
              <a:rPr dirty="0"/>
              <a:t>            </a:t>
            </a:r>
            <a:r>
              <a:rPr dirty="0" err="1"/>
              <a:t>time.sleep</a:t>
            </a:r>
            <a:r>
              <a:rPr dirty="0"/>
              <a:t>(5)</a:t>
            </a:r>
          </a:p>
          <a:p>
            <a:r>
              <a:rPr dirty="0"/>
              <a:t>    except </a:t>
            </a:r>
            <a:r>
              <a:rPr dirty="0" err="1"/>
              <a:t>KeyboardInterrupt</a:t>
            </a:r>
            <a:r>
              <a:rPr dirty="0"/>
              <a:t>:</a:t>
            </a:r>
          </a:p>
          <a:p>
            <a:r>
              <a:rPr dirty="0"/>
              <a:t>        print("Stopping monitoring system...")</a:t>
            </a:r>
          </a:p>
          <a:p>
            <a:r>
              <a:rPr dirty="0"/>
              <a:t>        </a:t>
            </a:r>
            <a:r>
              <a:rPr dirty="0" err="1"/>
              <a:t>client.loop_stop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client.disconnect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start_gui</a:t>
            </a:r>
            <a:r>
              <a:rPr dirty="0"/>
              <a:t>():</a:t>
            </a:r>
          </a:p>
          <a:p>
            <a:r>
              <a:rPr dirty="0"/>
              <a:t>    root = </a:t>
            </a:r>
            <a:r>
              <a:rPr dirty="0" err="1"/>
              <a:t>tk.Tk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root.title</a:t>
            </a:r>
            <a:r>
              <a:rPr dirty="0"/>
              <a:t>("Smart Waste Monitoring System")</a:t>
            </a:r>
          </a:p>
          <a:p>
            <a:r>
              <a:rPr dirty="0"/>
              <a:t>    </a:t>
            </a:r>
            <a:r>
              <a:rPr dirty="0" err="1"/>
              <a:t>root.geometry</a:t>
            </a:r>
            <a:r>
              <a:rPr dirty="0"/>
              <a:t>("600x400")</a:t>
            </a:r>
          </a:p>
          <a:p>
            <a:r>
              <a:rPr dirty="0"/>
              <a:t>    </a:t>
            </a:r>
          </a:p>
          <a:p>
            <a:r>
              <a:rPr dirty="0"/>
              <a:t>    tree = </a:t>
            </a:r>
            <a:r>
              <a:rPr dirty="0" err="1"/>
              <a:t>ttk.Treeview</a:t>
            </a:r>
            <a:r>
              <a:rPr dirty="0"/>
              <a:t>(root, columns=("</a:t>
            </a:r>
            <a:r>
              <a:rPr dirty="0" err="1"/>
              <a:t>bin_id</a:t>
            </a:r>
            <a:r>
              <a:rPr dirty="0"/>
              <a:t>", "location", "</a:t>
            </a:r>
            <a:r>
              <a:rPr dirty="0" err="1"/>
              <a:t>fill_level</a:t>
            </a:r>
            <a:r>
              <a:rPr dirty="0"/>
              <a:t>", "temperature", "humidity", "</a:t>
            </a:r>
            <a:r>
              <a:rPr dirty="0" err="1"/>
              <a:t>relay_status</a:t>
            </a:r>
            <a:r>
              <a:rPr dirty="0"/>
              <a:t>", "status"), show='headings')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bin_id</a:t>
            </a:r>
            <a:r>
              <a:rPr dirty="0"/>
              <a:t>", text="Bin ID")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("location", text="Location")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fill_level</a:t>
            </a:r>
            <a:r>
              <a:rPr dirty="0"/>
              <a:t>", text="Fill Level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("temperature", text="Temperature (°C)")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("humidity", text="Humidity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relay_status</a:t>
            </a:r>
            <a:r>
              <a:rPr dirty="0"/>
              <a:t>", text="Relay Status")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("status", text="Status")</a:t>
            </a:r>
          </a:p>
          <a:p>
            <a:r>
              <a:rPr dirty="0"/>
              <a:t>    </a:t>
            </a:r>
            <a:r>
              <a:rPr dirty="0" err="1"/>
              <a:t>tree.pack</a:t>
            </a:r>
            <a:r>
              <a:rPr dirty="0"/>
              <a:t>(fill=</a:t>
            </a:r>
            <a:r>
              <a:rPr dirty="0" err="1"/>
              <a:t>tk.BOTH</a:t>
            </a:r>
            <a:r>
              <a:rPr dirty="0"/>
              <a:t>, expand=True</a:t>
            </a:r>
          </a:p>
          <a:p>
            <a:r>
              <a:rPr dirty="0"/>
              <a:t>    </a:t>
            </a:r>
          </a:p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BA151DF-CD30-6CE5-E7AF-6D164BEDB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C130519C-0290-7C85-E85D-1B684A946B86}"/>
              </a:ext>
            </a:extLst>
          </p:cNvPr>
          <p:cNvGrpSpPr/>
          <p:nvPr/>
        </p:nvGrpSpPr>
        <p:grpSpPr>
          <a:xfrm>
            <a:off x="1295400" y="6182685"/>
            <a:ext cx="7247758" cy="2090654"/>
            <a:chOff x="0" y="0"/>
            <a:chExt cx="1969418" cy="56808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E2A47069-E140-69F6-70A9-E25D1154BBD8}"/>
                </a:ext>
              </a:extLst>
            </p:cNvPr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xmlns="" id="{1C16A63A-9AC5-0BB1-78FE-7E4959F2CC70}"/>
                </a:ext>
              </a:extLst>
            </p:cNvPr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2F617681-1E28-565A-C777-EA70175E3C87}"/>
              </a:ext>
            </a:extLst>
          </p:cNvPr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BFEE183F-B461-1F09-762A-5588811713DE}"/>
              </a:ext>
            </a:extLst>
          </p:cNvPr>
          <p:cNvSpPr txBox="1"/>
          <p:nvPr/>
        </p:nvSpPr>
        <p:spPr>
          <a:xfrm>
            <a:off x="10210800" y="619124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xmlns="" id="{1D79E104-206C-72A9-A3EF-F336A0CD20F2}"/>
              </a:ext>
            </a:extLst>
          </p:cNvPr>
          <p:cNvSpPr txBox="1"/>
          <p:nvPr/>
        </p:nvSpPr>
        <p:spPr>
          <a:xfrm>
            <a:off x="122022" y="65139"/>
            <a:ext cx="1123177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 </a:t>
            </a:r>
            <a:r>
              <a:rPr dirty="0" err="1"/>
              <a:t>def</a:t>
            </a:r>
            <a:r>
              <a:rPr dirty="0"/>
              <a:t> </a:t>
            </a:r>
            <a:r>
              <a:rPr dirty="0" err="1"/>
              <a:t>update_gui</a:t>
            </a:r>
            <a:r>
              <a:rPr dirty="0"/>
              <a:t>():</a:t>
            </a:r>
          </a:p>
          <a:p>
            <a:r>
              <a:rPr dirty="0"/>
              <a:t>        </a:t>
            </a:r>
            <a:r>
              <a:rPr dirty="0" err="1"/>
              <a:t>tree.delete</a:t>
            </a:r>
            <a:r>
              <a:rPr dirty="0"/>
              <a:t>(*</a:t>
            </a:r>
            <a:r>
              <a:rPr dirty="0" err="1"/>
              <a:t>tree.get_children</a:t>
            </a:r>
            <a:r>
              <a:rPr dirty="0"/>
              <a:t>())</a:t>
            </a:r>
          </a:p>
          <a:p>
            <a:r>
              <a:rPr dirty="0"/>
              <a:t>        conn = sqlite3.connect(DB_FILE)</a:t>
            </a:r>
          </a:p>
          <a:p>
            <a:r>
              <a:rPr dirty="0"/>
              <a:t>    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c.execute</a:t>
            </a:r>
            <a:r>
              <a:rPr dirty="0"/>
              <a:t>("SELECT * FROM </a:t>
            </a:r>
            <a:r>
              <a:rPr dirty="0" err="1"/>
              <a:t>waste_data</a:t>
            </a:r>
            <a:r>
              <a:rPr dirty="0"/>
              <a:t> ORDER BY timestamp DESC LIMIT 10")</a:t>
            </a:r>
          </a:p>
          <a:p>
            <a:r>
              <a:rPr dirty="0"/>
              <a:t>        rows = </a:t>
            </a:r>
            <a:r>
              <a:rPr dirty="0" err="1"/>
              <a:t>c.fetchall</a:t>
            </a:r>
            <a:r>
              <a:rPr dirty="0"/>
              <a:t>()</a:t>
            </a:r>
          </a:p>
          <a:p>
            <a:r>
              <a:rPr dirty="0"/>
              <a:t>        for row in rows:</a:t>
            </a:r>
          </a:p>
          <a:p>
            <a:r>
              <a:rPr dirty="0"/>
              <a:t>            </a:t>
            </a:r>
            <a:r>
              <a:rPr dirty="0" err="1"/>
              <a:t>tree.insert</a:t>
            </a:r>
            <a:r>
              <a:rPr dirty="0"/>
              <a:t>("", </a:t>
            </a:r>
            <a:r>
              <a:rPr dirty="0" err="1"/>
              <a:t>tk.END</a:t>
            </a:r>
            <a:r>
              <a:rPr dirty="0"/>
              <a:t>, values=row)</a:t>
            </a:r>
          </a:p>
          <a:p>
            <a:r>
              <a:rPr dirty="0"/>
              <a:t>    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root.after</a:t>
            </a:r>
            <a:r>
              <a:rPr dirty="0"/>
              <a:t>(5000, </a:t>
            </a:r>
            <a:r>
              <a:rPr dirty="0" err="1"/>
              <a:t>update_gui</a:t>
            </a:r>
            <a:r>
              <a:rPr dirty="0"/>
              <a:t>)</a:t>
            </a:r>
          </a:p>
          <a:p>
            <a:r>
              <a:rPr dirty="0"/>
              <a:t>    </a:t>
            </a:r>
          </a:p>
          <a:p>
            <a:r>
              <a:rPr dirty="0"/>
              <a:t>    </a:t>
            </a:r>
            <a:r>
              <a:rPr dirty="0" err="1"/>
              <a:t>update_gui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root.mainloop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if __name__ == "__main__":</a:t>
            </a:r>
          </a:p>
          <a:p>
            <a:r>
              <a:rPr dirty="0"/>
              <a:t>    </a:t>
            </a:r>
            <a:r>
              <a:rPr dirty="0" err="1"/>
              <a:t>setup_database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simulate_smart_bin_network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start_gui</a:t>
            </a:r>
            <a:r>
              <a:rPr dirty="0"/>
              <a:t>() b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xmlns="" id="{093AC578-A41F-2709-D825-A4FA0157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5600700"/>
            <a:ext cx="17983200" cy="4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xmlns="" id="{67218665-EA77-40EC-8172-4F17E2DEDB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333988" y="0"/>
            <a:ext cx="6954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299187" y="965200"/>
            <a:ext cx="5023612" cy="8376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Nova Bold"/>
                <a:rtl/>
              </a:rPr>
              <a:t>מטרות</a:t>
            </a:r>
            <a:endParaRPr lang="en-US" sz="6000" b="1" spc="-120" dirty="0">
              <a:solidFill>
                <a:srgbClr val="FFFFFF"/>
              </a:solidFill>
              <a:latin typeface="+mj-lt"/>
              <a:ea typeface="+mj-ea"/>
              <a:cs typeface="+mj-cs"/>
              <a:sym typeface="Arial Nova Bold"/>
              <a:rtl/>
            </a:endParaRPr>
          </a:p>
        </p:txBody>
      </p:sp>
      <p:graphicFrame>
        <p:nvGraphicFramePr>
          <p:cNvPr id="20" name="TextBox 10">
            <a:extLst>
              <a:ext uri="{FF2B5EF4-FFF2-40B4-BE49-F238E27FC236}">
                <a16:creationId xmlns:a16="http://schemas.microsoft.com/office/drawing/2014/main" xmlns="" id="{F33B8712-7661-D401-42E4-FDE1943E4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647940"/>
              </p:ext>
            </p:extLst>
          </p:nvPr>
        </p:nvGraphicFramePr>
        <p:xfrm>
          <a:off x="920464" y="1049179"/>
          <a:ext cx="9417843" cy="831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161849" y="6825330"/>
            <a:ext cx="18449849" cy="34616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86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253613" y="1714500"/>
            <a:ext cx="967218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6829"/>
              </a:lnSpc>
              <a:spcBef>
                <a:spcPct val="0"/>
              </a:spcBef>
            </a:pPr>
            <a:r>
              <a:rPr lang="he-IL" sz="64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בעלי עניין</a:t>
            </a:r>
          </a:p>
        </p:txBody>
      </p:sp>
      <p:graphicFrame>
        <p:nvGraphicFramePr>
          <p:cNvPr id="19" name="TextBox 15">
            <a:extLst>
              <a:ext uri="{FF2B5EF4-FFF2-40B4-BE49-F238E27FC236}">
                <a16:creationId xmlns:a16="http://schemas.microsoft.com/office/drawing/2014/main" xmlns="" id="{E065B2D4-40BC-2EAE-BE5D-10F7C3083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705050"/>
              </p:ext>
            </p:extLst>
          </p:nvPr>
        </p:nvGraphicFramePr>
        <p:xfrm>
          <a:off x="1469403" y="4101136"/>
          <a:ext cx="16114357" cy="522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sdmntprwestus3.oaiusercontent.com/files/00000000-79fc-61fd-b3df-ee45337fb9bd/raw?se=2025-06-09T12%3A53%3A09Z&amp;sp=r&amp;sv=2024-08-04&amp;sr=b&amp;scid=15c8d169-e70c-567b-87da-f8b5bb87e385&amp;skoid=9ccea605-1409-4478-82eb-9c83b25dc1b0&amp;sktid=a48cca56-e6da-484e-a814-9c849652bcb3&amp;skt=2025-06-08T23%3A13%3A37Z&amp;ske=2025-06-09T23%3A13%3A37Z&amp;sks=b&amp;skv=2024-08-04&amp;sig=FIj%2BHpWWTmfztr1XG5nGzNDJVOH5uy8D%2BPDOxzMV6N0%3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"/>
            <a:ext cx="5872613" cy="32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9327054" y="5886892"/>
            <a:ext cx="6054600" cy="2500335"/>
            <a:chOff x="0" y="0"/>
            <a:chExt cx="2535475" cy="1047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5475" cy="1047061"/>
            </a:xfrm>
            <a:custGeom>
              <a:avLst/>
              <a:gdLst/>
              <a:ahLst/>
              <a:cxnLst/>
              <a:rect l="l" t="t" r="r" b="b"/>
              <a:pathLst>
                <a:path w="2535475" h="1047061">
                  <a:moveTo>
                    <a:pt x="51147" y="0"/>
                  </a:moveTo>
                  <a:lnTo>
                    <a:pt x="2484328" y="0"/>
                  </a:lnTo>
                  <a:cubicBezTo>
                    <a:pt x="2497893" y="0"/>
                    <a:pt x="2510902" y="5389"/>
                    <a:pt x="2520494" y="14981"/>
                  </a:cubicBezTo>
                  <a:cubicBezTo>
                    <a:pt x="2530086" y="24573"/>
                    <a:pt x="2535475" y="37582"/>
                    <a:pt x="2535475" y="51147"/>
                  </a:cubicBezTo>
                  <a:lnTo>
                    <a:pt x="2535475" y="995914"/>
                  </a:lnTo>
                  <a:cubicBezTo>
                    <a:pt x="2535475" y="1009479"/>
                    <a:pt x="2530086" y="1022488"/>
                    <a:pt x="2520494" y="1032080"/>
                  </a:cubicBezTo>
                  <a:cubicBezTo>
                    <a:pt x="2510902" y="1041672"/>
                    <a:pt x="2497893" y="1047061"/>
                    <a:pt x="2484328" y="1047061"/>
                  </a:cubicBezTo>
                  <a:lnTo>
                    <a:pt x="51147" y="1047061"/>
                  </a:lnTo>
                  <a:cubicBezTo>
                    <a:pt x="37582" y="1047061"/>
                    <a:pt x="24573" y="1041672"/>
                    <a:pt x="14981" y="1032080"/>
                  </a:cubicBezTo>
                  <a:cubicBezTo>
                    <a:pt x="5389" y="1022488"/>
                    <a:pt x="0" y="1009479"/>
                    <a:pt x="0" y="995914"/>
                  </a:cubicBezTo>
                  <a:lnTo>
                    <a:pt x="0" y="51147"/>
                  </a:lnTo>
                  <a:cubicBezTo>
                    <a:pt x="0" y="37582"/>
                    <a:pt x="5389" y="24573"/>
                    <a:pt x="14981" y="14981"/>
                  </a:cubicBezTo>
                  <a:cubicBezTo>
                    <a:pt x="24573" y="5389"/>
                    <a:pt x="37582" y="0"/>
                    <a:pt x="5114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535475" cy="1094686"/>
            </a:xfrm>
            <a:prstGeom prst="rect">
              <a:avLst/>
            </a:prstGeom>
          </p:spPr>
          <p:txBody>
            <a:bodyPr lIns="33429" tIns="33429" rIns="33429" bIns="33429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67326" y="2778965"/>
            <a:ext cx="15319456" cy="7131774"/>
          </a:xfrm>
          <a:custGeom>
            <a:avLst/>
            <a:gdLst/>
            <a:ahLst/>
            <a:cxnLst/>
            <a:rect l="l" t="t" r="r" b="b"/>
            <a:pathLst>
              <a:path w="15319456" h="7131774">
                <a:moveTo>
                  <a:pt x="0" y="0"/>
                </a:moveTo>
                <a:lnTo>
                  <a:pt x="15319456" y="0"/>
                </a:lnTo>
                <a:lnTo>
                  <a:pt x="15319456" y="7131774"/>
                </a:lnTo>
                <a:lnTo>
                  <a:pt x="0" y="713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-30480" y="925147"/>
            <a:ext cx="1831848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632"/>
              </a:lnSpc>
              <a:spcBef>
                <a:spcPct val="0"/>
              </a:spcBef>
            </a:pPr>
            <a:r>
              <a:rPr lang="he-IL" sz="7200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פיתוח ותכנון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טרופולין">
  <a:themeElements>
    <a:clrScheme name="מטרופולין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מטרופולי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מטרופולי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TM03457491[[fn=מטרופולין]]</Template>
  <TotalTime>644</TotalTime>
  <Words>1791</Words>
  <Application>Microsoft Office PowerPoint</Application>
  <PresentationFormat>Custom</PresentationFormat>
  <Paragraphs>240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Bold</vt:lpstr>
      <vt:lpstr>ADLaM Display</vt:lpstr>
      <vt:lpstr>Public Sans Bold</vt:lpstr>
      <vt:lpstr>Arial Nova Bold</vt:lpstr>
      <vt:lpstr>Public Sans</vt:lpstr>
      <vt:lpstr>Aharoni</vt:lpstr>
      <vt:lpstr>Calibri Light</vt:lpstr>
      <vt:lpstr>Times New Roman</vt:lpstr>
      <vt:lpstr>מטרופולין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AutoTrash</dc:title>
  <dc:creator>mor moshe</dc:creator>
  <cp:lastModifiedBy>shay</cp:lastModifiedBy>
  <cp:revision>16</cp:revision>
  <dcterms:created xsi:type="dcterms:W3CDTF">2006-08-16T00:00:00Z</dcterms:created>
  <dcterms:modified xsi:type="dcterms:W3CDTF">2025-06-09T12:02:50Z</dcterms:modified>
  <dc:identifier>DAGe6fwl-Qs</dc:identifier>
</cp:coreProperties>
</file>